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43A22-6FE4-E1CC-4BDC-DB10258A5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E7A4A9-C154-9DAE-6D21-742D1EEE1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17A3C0-CB30-F2BB-F28E-829FAEC3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5F89D9-15EA-4C75-075C-D831F8D2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AE57BF-D6B6-C9CA-CBA3-5ABD9226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1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3F9BC4-F569-53B6-62EE-1629A956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5C0126-6462-D2A8-D1A2-09EE6D31D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A5FEC7-B48B-4055-2536-4687C85A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21E660-7C6F-A5C2-585A-6F0EF8B1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91CA16-9158-2AF9-2D5C-C45F5CD3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47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627FBA0-259B-A792-1D98-711EF12E4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89A9FC-84BE-34D9-0D69-EDD473627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0928EB-C60C-59C4-D1FE-56395F53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87886E-8475-F662-CB7C-865C4B78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C33E52-B1E0-F7C3-10C9-36222ADC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2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7EB8C-DB1E-1511-BFED-7AA9464C8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7BA663-45F1-B41D-168D-3008F04B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A0B298-2DED-9842-0C8B-7E4467C6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348661-9D0F-EFD0-3DFB-CF23EF39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B151BA-9A22-5621-F9C1-D41F4843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6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FF1D03-71F4-263D-AADD-A94E37AA2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DC1C41-33E2-5E58-7000-BD0902F2D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22906F-0CD6-C672-277B-00E82366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E08AA6-3E1F-6751-3E50-12E67D07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024579-F0F8-CE22-DA2C-4FA7AC67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4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E08C9D-B202-0279-83E9-CDB02493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604768-55BC-8205-786B-47A12EC5B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F28B65-FD15-A663-B5C4-76D7EFCB6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32323B-A6CC-98A0-4654-52328797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23186F-D01D-08E9-5CAD-1AC0C896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9AB83F-BE92-C867-6C5A-C52C5A46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18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96DB2-50C9-32BD-9E9B-B248EBFB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78F8BD-5286-A056-7DFA-568A7BF52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E59636-0C06-6247-CDDF-A08ADDA4B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7F0FC16-C845-38DF-82FA-23F98A41A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FB563A-C14C-B775-A35B-118C08774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DF8A65-F025-27AC-50A4-5916612E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5B441B8-2B81-7FA0-583C-E8BF51C4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0694BB1-9922-81DB-09CF-48CF0E31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42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76C23A-0B23-3890-7AD0-591F8DBD6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AF7AE4B-78BA-F0D8-C17D-2A2C7F11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620ED3-D0D5-B5F6-F797-A7F7174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C9468B-F47D-8AA1-7545-88FACB5D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18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64132E5-B890-8E5D-B28B-3AECEB22D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74B755C-B2C1-0676-C5AB-C11CDBBB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F3DFEA-85F5-3402-7BB3-22AA3AAA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7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03D197-E411-0AEB-9BD9-B5FF3093F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FC2639-41D4-4B93-CD97-F7E117237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47EF58-0AA9-1B6E-DC3B-8F4F8F38B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C87346-3558-3F38-9C8D-37182A6D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9F4AE9-0C85-AF7A-34E1-3ED3E99A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5405F2-0589-EE7D-2E74-BDA576DF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63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355C61-1BC4-290A-BEE7-3C98DF00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AD35FB3-0E56-0110-AB33-55FC7FFC6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6AF81C-A87A-C57E-AD2C-01A177DC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EF8CCE-6D29-A1D1-715A-FD288B49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A5D87D-ABBC-8472-36B6-ECEF00DF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A9A0BA-DACA-6B92-43B5-695112DD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94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B582BF-5D63-DA58-6244-C9437DE96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2DF8DF-45A7-106A-D089-74254D6FA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4261A7-BF41-499F-3D36-7C168FAC1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3667D-0893-4C13-9A5D-C2163F64318F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85C8C6-737F-3F3F-9D2B-992489511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CE6971-44AB-AF84-48DE-32508B978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8050-4861-4C77-BBF4-BB5DE07291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17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bimbingamba.mondovi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F0CF3FB-F714-CE2B-ED77-B4412F5DC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624" y="1490391"/>
            <a:ext cx="7318376" cy="49170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C02F3A8-F0CF-201B-6B84-F25E0CE34546}"/>
              </a:ext>
            </a:extLst>
          </p:cNvPr>
          <p:cNvSpPr txBox="1"/>
          <p:nvPr/>
        </p:nvSpPr>
        <p:spPr>
          <a:xfrm>
            <a:off x="0" y="290062"/>
            <a:ext cx="12192000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rial Black" panose="020B0A04020102020204" pitchFamily="34" charset="0"/>
              </a:rPr>
              <a:t>APPUNTAMENTI PROGETTO BIMBINGAMBA</a:t>
            </a:r>
          </a:p>
          <a:p>
            <a:pPr algn="ctr"/>
            <a:r>
              <a:rPr lang="it-IT" sz="3600" dirty="0">
                <a:solidFill>
                  <a:srgbClr val="FF0000"/>
                </a:solidFill>
                <a:latin typeface="Arial Black" panose="020B0A04020102020204" pitchFamily="34" charset="0"/>
              </a:rPr>
              <a:t>per i mesi di APRILE e MAGGIO</a:t>
            </a:r>
          </a:p>
        </p:txBody>
      </p:sp>
    </p:spTree>
    <p:extLst>
      <p:ext uri="{BB962C8B-B14F-4D97-AF65-F5344CB8AC3E}">
        <p14:creationId xmlns:p14="http://schemas.microsoft.com/office/powerpoint/2010/main" val="91949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14A5F06-1F8F-4CBD-EE0D-4A4D8E8E993C}"/>
              </a:ext>
            </a:extLst>
          </p:cNvPr>
          <p:cNvSpPr txBox="1"/>
          <p:nvPr/>
        </p:nvSpPr>
        <p:spPr>
          <a:xfrm>
            <a:off x="374658" y="235817"/>
            <a:ext cx="4627798" cy="63863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DATE DEI LABORATORI</a:t>
            </a:r>
          </a:p>
          <a:p>
            <a:pPr algn="ctr"/>
            <a:endParaRPr lang="it-IT" sz="10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VENERDÌ 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 </a:t>
            </a: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APRILE alle ore 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16:30</a:t>
            </a: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r>
              <a:rPr lang="it-IT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Laboratorio "ALLA SCOPERTA DEL CIBO"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(</a:t>
            </a:r>
            <a:r>
              <a:rPr lang="it-IT" sz="20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3-6 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ANNI) presso Sala Ipercoop 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Mondovicino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SABATO 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11 </a:t>
            </a: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MAGGIO alle ore 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16:00</a:t>
            </a:r>
            <a:r>
              <a:rPr lang="it-IT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Laboratorio "GIOCATO E MANGIATO"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(</a:t>
            </a:r>
            <a:r>
              <a:rPr lang="it-IT" sz="20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0-3 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ANNI, </a:t>
            </a:r>
            <a:r>
              <a:rPr lang="it-IT" sz="20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4-6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ANNI) presso Asilo   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Comunale </a:t>
            </a:r>
            <a:r>
              <a:rPr lang="it-IT" sz="1700" dirty="0" err="1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Nidomondo</a:t>
            </a:r>
            <a:endParaRPr lang="it-IT" sz="17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VENERDI' 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17</a:t>
            </a: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MAGGIO alle ore 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16:30</a:t>
            </a:r>
            <a:r>
              <a:rPr lang="it-IT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Laboratorio "IN VIAGGIO CON IL CIBO"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(</a:t>
            </a:r>
            <a:r>
              <a:rPr lang="it-IT" sz="20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3-6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ANNI) presso Sala Ipercoop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Mondovicino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SABATO 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25 </a:t>
            </a: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MAGGIO alle ore </a:t>
            </a:r>
            <a:r>
              <a:rPr lang="it-IT" sz="2400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16:30</a:t>
            </a:r>
            <a:r>
              <a:rPr lang="it-IT" i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r>
              <a:rPr lang="it-IT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Laboratorio "VIVISPRINT"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(</a:t>
            </a:r>
            <a:r>
              <a:rPr lang="it-IT" sz="20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0-3 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ANNI, </a:t>
            </a:r>
            <a:r>
              <a:rPr lang="it-IT" sz="20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4-6 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ANNI E </a:t>
            </a:r>
            <a:r>
              <a:rPr lang="it-IT" sz="20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6-12</a:t>
            </a:r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ANNI)  </a:t>
            </a:r>
          </a:p>
          <a:p>
            <a:r>
              <a:rPr lang="it-IT" sz="17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presso Asilo Comunale </a:t>
            </a:r>
            <a:r>
              <a:rPr lang="it-IT" sz="1700" dirty="0" err="1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Nidomondo</a:t>
            </a:r>
            <a:endParaRPr lang="it-IT" sz="17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t-IT" sz="17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Per informazioni e per iscriversi ai laboratori</a:t>
            </a:r>
            <a:r>
              <a:rPr lang="it-IT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utilizzare il seguente indirizzo e-mail: </a:t>
            </a:r>
            <a:r>
              <a:rPr lang="it-IT" sz="1800" b="1" u="sng" dirty="0">
                <a:solidFill>
                  <a:srgbClr val="0563C1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  <a:hlinkClick r:id="rId2"/>
              </a:rPr>
              <a:t>bimbingamba.mondovi@gmail.com</a:t>
            </a:r>
            <a:endParaRPr lang="it-IT" sz="18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6133A4C-F9D9-23A3-D0D5-773719EA7687}"/>
              </a:ext>
            </a:extLst>
          </p:cNvPr>
          <p:cNvSpPr txBox="1"/>
          <p:nvPr/>
        </p:nvSpPr>
        <p:spPr>
          <a:xfrm>
            <a:off x="8297376" y="682094"/>
            <a:ext cx="3670852" cy="549381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INOLTRE RICORDIAMO</a:t>
            </a:r>
          </a:p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DUE EVENTI IMPORTANTI 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cui i vostri bambini saranno coinvolti in giochi divertenti:</a:t>
            </a:r>
          </a:p>
          <a:p>
            <a:pPr>
              <a:lnSpc>
                <a:spcPct val="150000"/>
              </a:lnSpc>
            </a:pPr>
            <a:endParaRPr lang="it-IT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t-IT" sz="2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INAUGURAZIONE PARCO   </a:t>
            </a:r>
          </a:p>
          <a:p>
            <a:r>
              <a:rPr lang="it-IT" sz="2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BIMBINGAMBA  </a:t>
            </a:r>
            <a:r>
              <a:rPr lang="it-IT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presso </a:t>
            </a:r>
          </a:p>
          <a:p>
            <a:r>
              <a:rPr lang="it-IT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PARCO EUROPA - </a:t>
            </a:r>
            <a:r>
              <a:rPr lang="it-IT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SABATO </a:t>
            </a:r>
            <a:r>
              <a:rPr lang="it-IT" sz="2400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it-IT" i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it-IT" i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it-IT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APRILE alle ore </a:t>
            </a:r>
            <a:r>
              <a:rPr lang="it-IT" sz="2400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15:30</a:t>
            </a:r>
          </a:p>
          <a:p>
            <a:endParaRPr lang="it-IT" i="1" u="sng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t-IT" sz="2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FIERA DI PRIMAVERA -   </a:t>
            </a:r>
          </a:p>
          <a:p>
            <a:r>
              <a:rPr lang="it-IT" sz="2000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it-IT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SABATO E DOMENICA </a:t>
            </a:r>
            <a:r>
              <a:rPr lang="it-IT" sz="2400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13-14</a:t>
            </a:r>
            <a:r>
              <a:rPr lang="it-IT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</a:p>
          <a:p>
            <a:r>
              <a:rPr lang="it-IT" i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it-IT" i="1" u="sng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APRILE</a:t>
            </a:r>
            <a:endParaRPr lang="it-IT" i="1" u="sng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97C7F83-A244-E92B-0105-3E37466D6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054" y="2255326"/>
            <a:ext cx="3493724" cy="2347347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F5BF15F-C897-BAE5-292A-A28100EE1EBA}"/>
              </a:ext>
            </a:extLst>
          </p:cNvPr>
          <p:cNvSpPr txBox="1"/>
          <p:nvPr/>
        </p:nvSpPr>
        <p:spPr>
          <a:xfrm>
            <a:off x="5596014" y="5367990"/>
            <a:ext cx="2453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 ASPETTIAMO NUMEROSI!!!</a:t>
            </a:r>
          </a:p>
        </p:txBody>
      </p:sp>
    </p:spTree>
    <p:extLst>
      <p:ext uri="{BB962C8B-B14F-4D97-AF65-F5344CB8AC3E}">
        <p14:creationId xmlns:p14="http://schemas.microsoft.com/office/powerpoint/2010/main" val="1529116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Loredana Loredana</dc:creator>
  <cp:lastModifiedBy>Loredana Loredana</cp:lastModifiedBy>
  <cp:revision>5</cp:revision>
  <dcterms:created xsi:type="dcterms:W3CDTF">2024-04-03T16:16:41Z</dcterms:created>
  <dcterms:modified xsi:type="dcterms:W3CDTF">2024-04-04T13:41:28Z</dcterms:modified>
</cp:coreProperties>
</file>