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64" r:id="rId2"/>
    <p:sldId id="265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49F52-ADDB-4959-B748-2CFDACDBDF9B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C7D733-F48D-48BA-8B72-5A5693617F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4835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81019570e5_0_5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81019570e5_0_5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70c1df8b9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70c1df8b9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467" y="0"/>
            <a:ext cx="12184851" cy="6858000"/>
            <a:chOff x="2600" y="0"/>
            <a:chExt cx="9138638" cy="5143500"/>
          </a:xfrm>
        </p:grpSpPr>
        <p:sp>
          <p:nvSpPr>
            <p:cNvPr id="10" name="Google Shape;10;p2"/>
            <p:cNvSpPr/>
            <p:nvPr/>
          </p:nvSpPr>
          <p:spPr>
            <a:xfrm>
              <a:off x="2325975" y="325725"/>
              <a:ext cx="4491900" cy="4491900"/>
            </a:xfrm>
            <a:prstGeom prst="ellipse">
              <a:avLst/>
            </a:pr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" name="Google Shape;11;p2"/>
            <p:cNvGrpSpPr/>
            <p:nvPr/>
          </p:nvGrpSpPr>
          <p:grpSpPr>
            <a:xfrm>
              <a:off x="2600" y="0"/>
              <a:ext cx="9138638" cy="5143500"/>
              <a:chOff x="0" y="0"/>
              <a:chExt cx="9138638" cy="5143500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5744400" y="2532050"/>
                <a:ext cx="2496775" cy="2611450"/>
              </a:xfrm>
              <a:custGeom>
                <a:avLst/>
                <a:gdLst/>
                <a:ahLst/>
                <a:cxnLst/>
                <a:rect l="l" t="t" r="r" b="b"/>
                <a:pathLst>
                  <a:path w="99871" h="104458" extrusionOk="0">
                    <a:moveTo>
                      <a:pt x="20710" y="20753"/>
                    </a:moveTo>
                    <a:lnTo>
                      <a:pt x="77504" y="59211"/>
                    </a:lnTo>
                    <a:lnTo>
                      <a:pt x="15797" y="89169"/>
                    </a:lnTo>
                    <a:lnTo>
                      <a:pt x="20710" y="20753"/>
                    </a:lnTo>
                    <a:close/>
                    <a:moveTo>
                      <a:pt x="14233" y="1"/>
                    </a:moveTo>
                    <a:cubicBezTo>
                      <a:pt x="13129" y="1"/>
                      <a:pt x="12021" y="248"/>
                      <a:pt x="10997" y="750"/>
                    </a:cubicBezTo>
                    <a:cubicBezTo>
                      <a:pt x="8609" y="1905"/>
                      <a:pt x="7027" y="4241"/>
                      <a:pt x="6838" y="6885"/>
                    </a:cubicBezTo>
                    <a:lnTo>
                      <a:pt x="90" y="100914"/>
                    </a:lnTo>
                    <a:cubicBezTo>
                      <a:pt x="0" y="102151"/>
                      <a:pt x="228" y="103363"/>
                      <a:pt x="716" y="104458"/>
                    </a:cubicBezTo>
                    <a:lnTo>
                      <a:pt x="18242" y="104458"/>
                    </a:lnTo>
                    <a:lnTo>
                      <a:pt x="95527" y="66938"/>
                    </a:lnTo>
                    <a:cubicBezTo>
                      <a:pt x="96242" y="66593"/>
                      <a:pt x="96892" y="66138"/>
                      <a:pt x="97445" y="65598"/>
                    </a:cubicBezTo>
                    <a:cubicBezTo>
                      <a:pt x="98734" y="64347"/>
                      <a:pt x="99549" y="62650"/>
                      <a:pt x="99682" y="60803"/>
                    </a:cubicBezTo>
                    <a:cubicBezTo>
                      <a:pt x="99871" y="58159"/>
                      <a:pt x="98639" y="55620"/>
                      <a:pt x="96446" y="54137"/>
                    </a:cubicBezTo>
                    <a:lnTo>
                      <a:pt x="18388" y="1280"/>
                    </a:lnTo>
                    <a:cubicBezTo>
                      <a:pt x="17142" y="432"/>
                      <a:pt x="15688" y="1"/>
                      <a:pt x="14233" y="1"/>
                    </a:cubicBezTo>
                    <a:close/>
                  </a:path>
                </a:pathLst>
              </a:custGeom>
              <a:solidFill>
                <a:srgbClr val="2EE6C4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0" y="0"/>
                <a:ext cx="4590109" cy="2185646"/>
              </a:xfrm>
              <a:custGeom>
                <a:avLst/>
                <a:gdLst/>
                <a:ahLst/>
                <a:cxnLst/>
                <a:rect l="l" t="t" r="r" b="b"/>
                <a:pathLst>
                  <a:path w="147426" h="70199" extrusionOk="0">
                    <a:moveTo>
                      <a:pt x="10785" y="1"/>
                    </a:moveTo>
                    <a:lnTo>
                      <a:pt x="1" y="12836"/>
                    </a:lnTo>
                    <a:lnTo>
                      <a:pt x="1" y="46342"/>
                    </a:lnTo>
                    <a:lnTo>
                      <a:pt x="133677" y="70027"/>
                    </a:lnTo>
                    <a:cubicBezTo>
                      <a:pt x="134325" y="70141"/>
                      <a:pt x="134974" y="70198"/>
                      <a:pt x="135619" y="70198"/>
                    </a:cubicBezTo>
                    <a:cubicBezTo>
                      <a:pt x="136144" y="70198"/>
                      <a:pt x="136671" y="70159"/>
                      <a:pt x="137192" y="70084"/>
                    </a:cubicBezTo>
                    <a:cubicBezTo>
                      <a:pt x="139859" y="69705"/>
                      <a:pt x="142342" y="68359"/>
                      <a:pt x="144128" y="66232"/>
                    </a:cubicBezTo>
                    <a:cubicBezTo>
                      <a:pt x="146687" y="63190"/>
                      <a:pt x="147426" y="59020"/>
                      <a:pt x="146071" y="55287"/>
                    </a:cubicBezTo>
                    <a:lnTo>
                      <a:pt x="125996" y="1"/>
                    </a:lnTo>
                    <a:lnTo>
                      <a:pt x="102340" y="1"/>
                    </a:lnTo>
                    <a:lnTo>
                      <a:pt x="118596" y="44769"/>
                    </a:lnTo>
                    <a:lnTo>
                      <a:pt x="17289" y="26822"/>
                    </a:lnTo>
                    <a:lnTo>
                      <a:pt x="39832" y="1"/>
                    </a:lnTo>
                    <a:close/>
                  </a:path>
                </a:pathLst>
              </a:custGeom>
              <a:solidFill>
                <a:srgbClr val="2EE6C4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6583675" y="0"/>
                <a:ext cx="959475" cy="574975"/>
              </a:xfrm>
              <a:custGeom>
                <a:avLst/>
                <a:gdLst/>
                <a:ahLst/>
                <a:cxnLst/>
                <a:rect l="l" t="t" r="r" b="b"/>
                <a:pathLst>
                  <a:path w="38379" h="22999" extrusionOk="0">
                    <a:moveTo>
                      <a:pt x="1" y="1"/>
                    </a:moveTo>
                    <a:lnTo>
                      <a:pt x="28154" y="21999"/>
                    </a:lnTo>
                    <a:cubicBezTo>
                      <a:pt x="28552" y="22312"/>
                      <a:pt x="28992" y="22554"/>
                      <a:pt x="29458" y="22719"/>
                    </a:cubicBezTo>
                    <a:cubicBezTo>
                      <a:pt x="29969" y="22904"/>
                      <a:pt x="30509" y="22998"/>
                      <a:pt x="31054" y="22998"/>
                    </a:cubicBezTo>
                    <a:cubicBezTo>
                      <a:pt x="31651" y="22998"/>
                      <a:pt x="32248" y="22885"/>
                      <a:pt x="32817" y="22657"/>
                    </a:cubicBezTo>
                    <a:cubicBezTo>
                      <a:pt x="34375" y="22023"/>
                      <a:pt x="35484" y="20610"/>
                      <a:pt x="35716" y="18943"/>
                    </a:cubicBezTo>
                    <a:lnTo>
                      <a:pt x="38378" y="1"/>
                    </a:lnTo>
                    <a:lnTo>
                      <a:pt x="28865" y="1"/>
                    </a:lnTo>
                    <a:lnTo>
                      <a:pt x="27524" y="9552"/>
                    </a:lnTo>
                    <a:lnTo>
                      <a:pt x="15301" y="1"/>
                    </a:lnTo>
                    <a:close/>
                  </a:path>
                </a:pathLst>
              </a:custGeom>
              <a:solidFill>
                <a:srgbClr val="2EE6C4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 rot="10800000">
                <a:off x="8357563" y="268825"/>
                <a:ext cx="781075" cy="995825"/>
              </a:xfrm>
              <a:custGeom>
                <a:avLst/>
                <a:gdLst/>
                <a:ahLst/>
                <a:cxnLst/>
                <a:rect l="l" t="t" r="r" b="b"/>
                <a:pathLst>
                  <a:path w="31243" h="39833" extrusionOk="0">
                    <a:moveTo>
                      <a:pt x="1" y="1"/>
                    </a:moveTo>
                    <a:lnTo>
                      <a:pt x="1" y="7491"/>
                    </a:lnTo>
                    <a:lnTo>
                      <a:pt x="21885" y="22311"/>
                    </a:lnTo>
                    <a:lnTo>
                      <a:pt x="1" y="32938"/>
                    </a:lnTo>
                    <a:lnTo>
                      <a:pt x="1" y="39832"/>
                    </a:lnTo>
                    <a:lnTo>
                      <a:pt x="29423" y="25547"/>
                    </a:lnTo>
                    <a:cubicBezTo>
                      <a:pt x="29727" y="25400"/>
                      <a:pt x="29996" y="25210"/>
                      <a:pt x="30229" y="24983"/>
                    </a:cubicBezTo>
                    <a:cubicBezTo>
                      <a:pt x="30769" y="24462"/>
                      <a:pt x="31110" y="23751"/>
                      <a:pt x="31167" y="22979"/>
                    </a:cubicBezTo>
                    <a:cubicBezTo>
                      <a:pt x="31242" y="21871"/>
                      <a:pt x="30726" y="20810"/>
                      <a:pt x="29812" y="20189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E6C4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6" name="Google Shape;16;p2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17" name="Google Shape;17;p2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1" name="Google Shape;21;p2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22" name="Google Shape;22;p2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4" name="Google Shape;24;p2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999367" y="2169100"/>
            <a:ext cx="61932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2521500" y="957633"/>
            <a:ext cx="7148800" cy="141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8000">
                <a:latin typeface="Bahiana"/>
                <a:ea typeface="Bahiana"/>
                <a:cs typeface="Bahiana"/>
                <a:sym typeface="Bahian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8000">
                <a:latin typeface="Bahiana"/>
                <a:ea typeface="Bahiana"/>
                <a:cs typeface="Bahiana"/>
                <a:sym typeface="Bahian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8000">
                <a:latin typeface="Bahiana"/>
                <a:ea typeface="Bahiana"/>
                <a:cs typeface="Bahiana"/>
                <a:sym typeface="Bahian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8000">
                <a:latin typeface="Bahiana"/>
                <a:ea typeface="Bahiana"/>
                <a:cs typeface="Bahiana"/>
                <a:sym typeface="Bahian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8000">
                <a:latin typeface="Bahiana"/>
                <a:ea typeface="Bahiana"/>
                <a:cs typeface="Bahiana"/>
                <a:sym typeface="Bahian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8000">
                <a:latin typeface="Bahiana"/>
                <a:ea typeface="Bahiana"/>
                <a:cs typeface="Bahiana"/>
                <a:sym typeface="Bahian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8000">
                <a:latin typeface="Bahiana"/>
                <a:ea typeface="Bahiana"/>
                <a:cs typeface="Bahiana"/>
                <a:sym typeface="Bahian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8000"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4425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Google Shape;203;p13"/>
          <p:cNvGrpSpPr/>
          <p:nvPr/>
        </p:nvGrpSpPr>
        <p:grpSpPr>
          <a:xfrm flipH="1">
            <a:off x="879773" y="0"/>
            <a:ext cx="12956443" cy="8045992"/>
            <a:chOff x="-1235925" y="0"/>
            <a:chExt cx="9717332" cy="6034494"/>
          </a:xfrm>
        </p:grpSpPr>
        <p:sp>
          <p:nvSpPr>
            <p:cNvPr id="204" name="Google Shape;204;p13"/>
            <p:cNvSpPr/>
            <p:nvPr/>
          </p:nvSpPr>
          <p:spPr>
            <a:xfrm rot="-1528096">
              <a:off x="5544546" y="3013188"/>
              <a:ext cx="2496710" cy="2611382"/>
            </a:xfrm>
            <a:custGeom>
              <a:avLst/>
              <a:gdLst/>
              <a:ahLst/>
              <a:cxnLst/>
              <a:rect l="l" t="t" r="r" b="b"/>
              <a:pathLst>
                <a:path w="99871" h="104458" extrusionOk="0">
                  <a:moveTo>
                    <a:pt x="20710" y="20753"/>
                  </a:moveTo>
                  <a:lnTo>
                    <a:pt x="77504" y="59211"/>
                  </a:lnTo>
                  <a:lnTo>
                    <a:pt x="15797" y="89169"/>
                  </a:lnTo>
                  <a:lnTo>
                    <a:pt x="20710" y="20753"/>
                  </a:lnTo>
                  <a:close/>
                  <a:moveTo>
                    <a:pt x="14233" y="1"/>
                  </a:moveTo>
                  <a:cubicBezTo>
                    <a:pt x="13129" y="1"/>
                    <a:pt x="12021" y="248"/>
                    <a:pt x="10997" y="750"/>
                  </a:cubicBezTo>
                  <a:cubicBezTo>
                    <a:pt x="8609" y="1905"/>
                    <a:pt x="7027" y="4241"/>
                    <a:pt x="6838" y="6885"/>
                  </a:cubicBezTo>
                  <a:lnTo>
                    <a:pt x="90" y="100914"/>
                  </a:lnTo>
                  <a:cubicBezTo>
                    <a:pt x="0" y="102151"/>
                    <a:pt x="228" y="103363"/>
                    <a:pt x="716" y="104458"/>
                  </a:cubicBezTo>
                  <a:lnTo>
                    <a:pt x="18242" y="104458"/>
                  </a:lnTo>
                  <a:lnTo>
                    <a:pt x="95527" y="66938"/>
                  </a:lnTo>
                  <a:cubicBezTo>
                    <a:pt x="96242" y="66593"/>
                    <a:pt x="96892" y="66138"/>
                    <a:pt x="97445" y="65598"/>
                  </a:cubicBezTo>
                  <a:cubicBezTo>
                    <a:pt x="98734" y="64347"/>
                    <a:pt x="99549" y="62650"/>
                    <a:pt x="99682" y="60803"/>
                  </a:cubicBezTo>
                  <a:cubicBezTo>
                    <a:pt x="99871" y="58159"/>
                    <a:pt x="98639" y="55620"/>
                    <a:pt x="96446" y="54137"/>
                  </a:cubicBezTo>
                  <a:lnTo>
                    <a:pt x="18388" y="1280"/>
                  </a:lnTo>
                  <a:cubicBezTo>
                    <a:pt x="17142" y="432"/>
                    <a:pt x="15688" y="1"/>
                    <a:pt x="14233" y="1"/>
                  </a:cubicBezTo>
                  <a:close/>
                </a:path>
              </a:pathLst>
            </a:custGeom>
            <a:solidFill>
              <a:srgbClr val="2EE6C4">
                <a:alpha val="44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-1235925" y="0"/>
              <a:ext cx="4590109" cy="2185646"/>
            </a:xfrm>
            <a:custGeom>
              <a:avLst/>
              <a:gdLst/>
              <a:ahLst/>
              <a:cxnLst/>
              <a:rect l="l" t="t" r="r" b="b"/>
              <a:pathLst>
                <a:path w="147426" h="70199" extrusionOk="0">
                  <a:moveTo>
                    <a:pt x="10785" y="1"/>
                  </a:moveTo>
                  <a:lnTo>
                    <a:pt x="1" y="12836"/>
                  </a:lnTo>
                  <a:lnTo>
                    <a:pt x="1" y="46342"/>
                  </a:lnTo>
                  <a:lnTo>
                    <a:pt x="133677" y="70027"/>
                  </a:lnTo>
                  <a:cubicBezTo>
                    <a:pt x="134325" y="70141"/>
                    <a:pt x="134974" y="70198"/>
                    <a:pt x="135619" y="70198"/>
                  </a:cubicBezTo>
                  <a:cubicBezTo>
                    <a:pt x="136144" y="70198"/>
                    <a:pt x="136671" y="70159"/>
                    <a:pt x="137192" y="70084"/>
                  </a:cubicBezTo>
                  <a:cubicBezTo>
                    <a:pt x="139859" y="69705"/>
                    <a:pt x="142342" y="68359"/>
                    <a:pt x="144128" y="66232"/>
                  </a:cubicBezTo>
                  <a:cubicBezTo>
                    <a:pt x="146687" y="63190"/>
                    <a:pt x="147426" y="59020"/>
                    <a:pt x="146071" y="55287"/>
                  </a:cubicBezTo>
                  <a:lnTo>
                    <a:pt x="125996" y="1"/>
                  </a:lnTo>
                  <a:lnTo>
                    <a:pt x="102340" y="1"/>
                  </a:lnTo>
                  <a:lnTo>
                    <a:pt x="118596" y="44769"/>
                  </a:lnTo>
                  <a:lnTo>
                    <a:pt x="17289" y="26822"/>
                  </a:lnTo>
                  <a:lnTo>
                    <a:pt x="39832" y="1"/>
                  </a:lnTo>
                  <a:close/>
                </a:path>
              </a:pathLst>
            </a:custGeom>
            <a:solidFill>
              <a:srgbClr val="2EE6C4">
                <a:alpha val="44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6583675" y="0"/>
              <a:ext cx="959475" cy="574975"/>
            </a:xfrm>
            <a:custGeom>
              <a:avLst/>
              <a:gdLst/>
              <a:ahLst/>
              <a:cxnLst/>
              <a:rect l="l" t="t" r="r" b="b"/>
              <a:pathLst>
                <a:path w="38379" h="22999" extrusionOk="0">
                  <a:moveTo>
                    <a:pt x="1" y="1"/>
                  </a:moveTo>
                  <a:lnTo>
                    <a:pt x="28154" y="21999"/>
                  </a:lnTo>
                  <a:cubicBezTo>
                    <a:pt x="28552" y="22312"/>
                    <a:pt x="28992" y="22554"/>
                    <a:pt x="29458" y="22719"/>
                  </a:cubicBezTo>
                  <a:cubicBezTo>
                    <a:pt x="29969" y="22904"/>
                    <a:pt x="30509" y="22998"/>
                    <a:pt x="31054" y="22998"/>
                  </a:cubicBezTo>
                  <a:cubicBezTo>
                    <a:pt x="31651" y="22998"/>
                    <a:pt x="32248" y="22885"/>
                    <a:pt x="32817" y="22657"/>
                  </a:cubicBezTo>
                  <a:cubicBezTo>
                    <a:pt x="34375" y="22023"/>
                    <a:pt x="35484" y="20610"/>
                    <a:pt x="35716" y="18943"/>
                  </a:cubicBezTo>
                  <a:lnTo>
                    <a:pt x="38378" y="1"/>
                  </a:lnTo>
                  <a:lnTo>
                    <a:pt x="28865" y="1"/>
                  </a:lnTo>
                  <a:lnTo>
                    <a:pt x="27524" y="9552"/>
                  </a:lnTo>
                  <a:lnTo>
                    <a:pt x="15301" y="1"/>
                  </a:lnTo>
                  <a:close/>
                </a:path>
              </a:pathLst>
            </a:custGeom>
            <a:solidFill>
              <a:srgbClr val="2EE6C4">
                <a:alpha val="44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7" name="Google Shape;207;p13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208" name="Google Shape;208;p13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12" name="Google Shape;212;p13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213" name="Google Shape;213;p13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" name="Google Shape;214;p13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15" name="Google Shape;215;p13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7" name="Google Shape;217;p13"/>
          <p:cNvSpPr txBox="1">
            <a:spLocks noGrp="1"/>
          </p:cNvSpPr>
          <p:nvPr>
            <p:ph type="ctrTitle"/>
          </p:nvPr>
        </p:nvSpPr>
        <p:spPr>
          <a:xfrm>
            <a:off x="2039184" y="4393584"/>
            <a:ext cx="81136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4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1"/>
          </p:nvPr>
        </p:nvSpPr>
        <p:spPr>
          <a:xfrm>
            <a:off x="2039228" y="2718617"/>
            <a:ext cx="8113600" cy="161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5522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ong list">
  <p:cSld name="Title and long list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Google Shape;220;p14"/>
          <p:cNvGrpSpPr/>
          <p:nvPr/>
        </p:nvGrpSpPr>
        <p:grpSpPr>
          <a:xfrm>
            <a:off x="3467" y="0"/>
            <a:ext cx="12188517" cy="6858000"/>
            <a:chOff x="2600" y="0"/>
            <a:chExt cx="9141388" cy="5143500"/>
          </a:xfrm>
        </p:grpSpPr>
        <p:sp>
          <p:nvSpPr>
            <p:cNvPr id="221" name="Google Shape;221;p14"/>
            <p:cNvSpPr/>
            <p:nvPr/>
          </p:nvSpPr>
          <p:spPr>
            <a:xfrm rot="5400000">
              <a:off x="5830875" y="1830375"/>
              <a:ext cx="3645950" cy="2980275"/>
            </a:xfrm>
            <a:custGeom>
              <a:avLst/>
              <a:gdLst/>
              <a:ahLst/>
              <a:cxnLst/>
              <a:rect l="l" t="t" r="r" b="b"/>
              <a:pathLst>
                <a:path w="145838" h="119211" extrusionOk="0">
                  <a:moveTo>
                    <a:pt x="0" y="1"/>
                  </a:moveTo>
                  <a:cubicBezTo>
                    <a:pt x="1292" y="31275"/>
                    <a:pt x="14076" y="60489"/>
                    <a:pt x="36342" y="82756"/>
                  </a:cubicBezTo>
                  <a:cubicBezTo>
                    <a:pt x="59851" y="106264"/>
                    <a:pt x="91108" y="119211"/>
                    <a:pt x="124355" y="119211"/>
                  </a:cubicBezTo>
                  <a:cubicBezTo>
                    <a:pt x="131628" y="119211"/>
                    <a:pt x="138812" y="118589"/>
                    <a:pt x="145838" y="117374"/>
                  </a:cubicBezTo>
                  <a:lnTo>
                    <a:pt x="145838" y="96140"/>
                  </a:lnTo>
                  <a:cubicBezTo>
                    <a:pt x="138849" y="97606"/>
                    <a:pt x="131661" y="98365"/>
                    <a:pt x="124355" y="98365"/>
                  </a:cubicBezTo>
                  <a:cubicBezTo>
                    <a:pt x="96676" y="98365"/>
                    <a:pt x="70653" y="87588"/>
                    <a:pt x="51080" y="68014"/>
                  </a:cubicBezTo>
                  <a:cubicBezTo>
                    <a:pt x="32752" y="49686"/>
                    <a:pt x="22137" y="25703"/>
                    <a:pt x="20861" y="1"/>
                  </a:cubicBez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22" name="Google Shape;222;p14"/>
            <p:cNvGrpSpPr/>
            <p:nvPr/>
          </p:nvGrpSpPr>
          <p:grpSpPr>
            <a:xfrm flipH="1">
              <a:off x="2600" y="0"/>
              <a:ext cx="3394238" cy="5143500"/>
              <a:chOff x="5744400" y="0"/>
              <a:chExt cx="3394238" cy="5143500"/>
            </a:xfrm>
          </p:grpSpPr>
          <p:sp>
            <p:nvSpPr>
              <p:cNvPr id="223" name="Google Shape;223;p14"/>
              <p:cNvSpPr/>
              <p:nvPr/>
            </p:nvSpPr>
            <p:spPr>
              <a:xfrm>
                <a:off x="5744400" y="2532050"/>
                <a:ext cx="2496775" cy="2611450"/>
              </a:xfrm>
              <a:custGeom>
                <a:avLst/>
                <a:gdLst/>
                <a:ahLst/>
                <a:cxnLst/>
                <a:rect l="l" t="t" r="r" b="b"/>
                <a:pathLst>
                  <a:path w="99871" h="104458" extrusionOk="0">
                    <a:moveTo>
                      <a:pt x="20710" y="20753"/>
                    </a:moveTo>
                    <a:lnTo>
                      <a:pt x="77504" y="59211"/>
                    </a:lnTo>
                    <a:lnTo>
                      <a:pt x="15797" y="89169"/>
                    </a:lnTo>
                    <a:lnTo>
                      <a:pt x="20710" y="20753"/>
                    </a:lnTo>
                    <a:close/>
                    <a:moveTo>
                      <a:pt x="14233" y="1"/>
                    </a:moveTo>
                    <a:cubicBezTo>
                      <a:pt x="13129" y="1"/>
                      <a:pt x="12021" y="248"/>
                      <a:pt x="10997" y="750"/>
                    </a:cubicBezTo>
                    <a:cubicBezTo>
                      <a:pt x="8609" y="1905"/>
                      <a:pt x="7027" y="4241"/>
                      <a:pt x="6838" y="6885"/>
                    </a:cubicBezTo>
                    <a:lnTo>
                      <a:pt x="90" y="100914"/>
                    </a:lnTo>
                    <a:cubicBezTo>
                      <a:pt x="0" y="102151"/>
                      <a:pt x="228" y="103363"/>
                      <a:pt x="716" y="104458"/>
                    </a:cubicBezTo>
                    <a:lnTo>
                      <a:pt x="18242" y="104458"/>
                    </a:lnTo>
                    <a:lnTo>
                      <a:pt x="95527" y="66938"/>
                    </a:lnTo>
                    <a:cubicBezTo>
                      <a:pt x="96242" y="66593"/>
                      <a:pt x="96892" y="66138"/>
                      <a:pt x="97445" y="65598"/>
                    </a:cubicBezTo>
                    <a:cubicBezTo>
                      <a:pt x="98734" y="64347"/>
                      <a:pt x="99549" y="62650"/>
                      <a:pt x="99682" y="60803"/>
                    </a:cubicBezTo>
                    <a:cubicBezTo>
                      <a:pt x="99871" y="58159"/>
                      <a:pt x="98639" y="55620"/>
                      <a:pt x="96446" y="54137"/>
                    </a:cubicBezTo>
                    <a:lnTo>
                      <a:pt x="18388" y="1280"/>
                    </a:lnTo>
                    <a:cubicBezTo>
                      <a:pt x="17142" y="432"/>
                      <a:pt x="15688" y="1"/>
                      <a:pt x="14233" y="1"/>
                    </a:cubicBezTo>
                    <a:close/>
                  </a:path>
                </a:pathLst>
              </a:custGeom>
              <a:solidFill>
                <a:srgbClr val="2EE6C4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" name="Google Shape;224;p14"/>
              <p:cNvSpPr/>
              <p:nvPr/>
            </p:nvSpPr>
            <p:spPr>
              <a:xfrm>
                <a:off x="6583675" y="0"/>
                <a:ext cx="959475" cy="574975"/>
              </a:xfrm>
              <a:custGeom>
                <a:avLst/>
                <a:gdLst/>
                <a:ahLst/>
                <a:cxnLst/>
                <a:rect l="l" t="t" r="r" b="b"/>
                <a:pathLst>
                  <a:path w="38379" h="22999" extrusionOk="0">
                    <a:moveTo>
                      <a:pt x="1" y="1"/>
                    </a:moveTo>
                    <a:lnTo>
                      <a:pt x="28154" y="21999"/>
                    </a:lnTo>
                    <a:cubicBezTo>
                      <a:pt x="28552" y="22312"/>
                      <a:pt x="28992" y="22554"/>
                      <a:pt x="29458" y="22719"/>
                    </a:cubicBezTo>
                    <a:cubicBezTo>
                      <a:pt x="29969" y="22904"/>
                      <a:pt x="30509" y="22998"/>
                      <a:pt x="31054" y="22998"/>
                    </a:cubicBezTo>
                    <a:cubicBezTo>
                      <a:pt x="31651" y="22998"/>
                      <a:pt x="32248" y="22885"/>
                      <a:pt x="32817" y="22657"/>
                    </a:cubicBezTo>
                    <a:cubicBezTo>
                      <a:pt x="34375" y="22023"/>
                      <a:pt x="35484" y="20610"/>
                      <a:pt x="35716" y="18943"/>
                    </a:cubicBezTo>
                    <a:lnTo>
                      <a:pt x="38378" y="1"/>
                    </a:lnTo>
                    <a:lnTo>
                      <a:pt x="28865" y="1"/>
                    </a:lnTo>
                    <a:lnTo>
                      <a:pt x="27524" y="9552"/>
                    </a:lnTo>
                    <a:lnTo>
                      <a:pt x="15301" y="1"/>
                    </a:lnTo>
                    <a:close/>
                  </a:path>
                </a:pathLst>
              </a:custGeom>
              <a:solidFill>
                <a:srgbClr val="2EE6C4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" name="Google Shape;225;p14"/>
              <p:cNvSpPr/>
              <p:nvPr/>
            </p:nvSpPr>
            <p:spPr>
              <a:xfrm rot="10800000">
                <a:off x="8357563" y="268825"/>
                <a:ext cx="781075" cy="995825"/>
              </a:xfrm>
              <a:custGeom>
                <a:avLst/>
                <a:gdLst/>
                <a:ahLst/>
                <a:cxnLst/>
                <a:rect l="l" t="t" r="r" b="b"/>
                <a:pathLst>
                  <a:path w="31243" h="39833" extrusionOk="0">
                    <a:moveTo>
                      <a:pt x="1" y="1"/>
                    </a:moveTo>
                    <a:lnTo>
                      <a:pt x="1" y="7491"/>
                    </a:lnTo>
                    <a:lnTo>
                      <a:pt x="21885" y="22311"/>
                    </a:lnTo>
                    <a:lnTo>
                      <a:pt x="1" y="32938"/>
                    </a:lnTo>
                    <a:lnTo>
                      <a:pt x="1" y="39832"/>
                    </a:lnTo>
                    <a:lnTo>
                      <a:pt x="29423" y="25547"/>
                    </a:lnTo>
                    <a:cubicBezTo>
                      <a:pt x="29727" y="25400"/>
                      <a:pt x="29996" y="25210"/>
                      <a:pt x="30229" y="24983"/>
                    </a:cubicBezTo>
                    <a:cubicBezTo>
                      <a:pt x="30769" y="24462"/>
                      <a:pt x="31110" y="23751"/>
                      <a:pt x="31167" y="22979"/>
                    </a:cubicBezTo>
                    <a:cubicBezTo>
                      <a:pt x="31242" y="21871"/>
                      <a:pt x="30726" y="20810"/>
                      <a:pt x="29812" y="20189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E6C4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26" name="Google Shape;226;p14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227" name="Google Shape;227;p14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4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4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4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31" name="Google Shape;231;p14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232" name="Google Shape;232;p14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3" name="Google Shape;233;p14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34" name="Google Shape;234;p14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14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6" name="Google Shape;236;p14"/>
          <p:cNvSpPr txBox="1">
            <a:spLocks noGrp="1"/>
          </p:cNvSpPr>
          <p:nvPr>
            <p:ph type="ctrTitle"/>
          </p:nvPr>
        </p:nvSpPr>
        <p:spPr>
          <a:xfrm>
            <a:off x="960067" y="465423"/>
            <a:ext cx="9687200" cy="11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237" name="Google Shape;237;p14"/>
          <p:cNvSpPr txBox="1">
            <a:spLocks noGrp="1"/>
          </p:cNvSpPr>
          <p:nvPr>
            <p:ph type="body" idx="1"/>
          </p:nvPr>
        </p:nvSpPr>
        <p:spPr>
          <a:xfrm>
            <a:off x="960067" y="1828800"/>
            <a:ext cx="10271600" cy="41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979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  <a:defRPr sz="1600"/>
            </a:lvl1pPr>
            <a:lvl2pPr marL="1219170" lvl="1" indent="-3979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2pPr>
            <a:lvl3pPr marL="1828754" lvl="2" indent="-3979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romanLcPeriod"/>
              <a:defRPr/>
            </a:lvl3pPr>
            <a:lvl4pPr marL="2438339" lvl="3" indent="-3979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rabicPeriod"/>
              <a:defRPr/>
            </a:lvl4pPr>
            <a:lvl5pPr marL="3047924" lvl="4" indent="-3979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5pPr>
            <a:lvl6pPr marL="3657509" lvl="5" indent="-3979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romanLcPeriod"/>
              <a:defRPr/>
            </a:lvl6pPr>
            <a:lvl7pPr marL="4267093" lvl="6" indent="-3979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rabicPeriod"/>
              <a:defRPr/>
            </a:lvl7pPr>
            <a:lvl8pPr marL="4876678" lvl="7" indent="-3979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8pPr>
            <a:lvl9pPr marL="5486263" lvl="8" indent="-397923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100"/>
              <a:buFont typeface="Muli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0677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5"/>
          <p:cNvSpPr txBox="1">
            <a:spLocks noGrp="1"/>
          </p:cNvSpPr>
          <p:nvPr>
            <p:ph type="subTitle" idx="1"/>
          </p:nvPr>
        </p:nvSpPr>
        <p:spPr>
          <a:xfrm>
            <a:off x="8126761" y="3663900"/>
            <a:ext cx="3006800" cy="103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40" name="Google Shape;240;p15"/>
          <p:cNvSpPr txBox="1">
            <a:spLocks noGrp="1"/>
          </p:cNvSpPr>
          <p:nvPr>
            <p:ph type="subTitle" idx="2"/>
          </p:nvPr>
        </p:nvSpPr>
        <p:spPr>
          <a:xfrm>
            <a:off x="4561895" y="3663900"/>
            <a:ext cx="3006800" cy="103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41" name="Google Shape;241;p15"/>
          <p:cNvSpPr txBox="1">
            <a:spLocks noGrp="1"/>
          </p:cNvSpPr>
          <p:nvPr>
            <p:ph type="subTitle" idx="3"/>
          </p:nvPr>
        </p:nvSpPr>
        <p:spPr>
          <a:xfrm>
            <a:off x="997028" y="3663900"/>
            <a:ext cx="3006800" cy="103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32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42" name="Google Shape;242;p15"/>
          <p:cNvSpPr txBox="1">
            <a:spLocks noGrp="1"/>
          </p:cNvSpPr>
          <p:nvPr>
            <p:ph type="subTitle" idx="4"/>
          </p:nvPr>
        </p:nvSpPr>
        <p:spPr>
          <a:xfrm>
            <a:off x="8126761" y="4698300"/>
            <a:ext cx="3006800" cy="10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43" name="Google Shape;243;p15"/>
          <p:cNvSpPr txBox="1">
            <a:spLocks noGrp="1"/>
          </p:cNvSpPr>
          <p:nvPr>
            <p:ph type="subTitle" idx="5"/>
          </p:nvPr>
        </p:nvSpPr>
        <p:spPr>
          <a:xfrm>
            <a:off x="4561895" y="4698300"/>
            <a:ext cx="3006800" cy="10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44" name="Google Shape;244;p15"/>
          <p:cNvSpPr txBox="1">
            <a:spLocks noGrp="1"/>
          </p:cNvSpPr>
          <p:nvPr>
            <p:ph type="subTitle" idx="6"/>
          </p:nvPr>
        </p:nvSpPr>
        <p:spPr>
          <a:xfrm>
            <a:off x="997028" y="4698300"/>
            <a:ext cx="3006800" cy="10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45" name="Google Shape;245;p15"/>
          <p:cNvSpPr txBox="1">
            <a:spLocks noGrp="1"/>
          </p:cNvSpPr>
          <p:nvPr>
            <p:ph type="ctrTitle"/>
          </p:nvPr>
        </p:nvSpPr>
        <p:spPr>
          <a:xfrm>
            <a:off x="960067" y="465423"/>
            <a:ext cx="9687200" cy="11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grpSp>
        <p:nvGrpSpPr>
          <p:cNvPr id="246" name="Google Shape;246;p15"/>
          <p:cNvGrpSpPr/>
          <p:nvPr/>
        </p:nvGrpSpPr>
        <p:grpSpPr>
          <a:xfrm>
            <a:off x="3214067" y="0"/>
            <a:ext cx="8974251" cy="8953867"/>
            <a:chOff x="2407950" y="0"/>
            <a:chExt cx="6730688" cy="6715400"/>
          </a:xfrm>
        </p:grpSpPr>
        <p:sp>
          <p:nvSpPr>
            <p:cNvPr id="247" name="Google Shape;247;p15"/>
            <p:cNvSpPr/>
            <p:nvPr/>
          </p:nvSpPr>
          <p:spPr>
            <a:xfrm>
              <a:off x="2407950" y="4103950"/>
              <a:ext cx="2496775" cy="2611450"/>
            </a:xfrm>
            <a:custGeom>
              <a:avLst/>
              <a:gdLst/>
              <a:ahLst/>
              <a:cxnLst/>
              <a:rect l="l" t="t" r="r" b="b"/>
              <a:pathLst>
                <a:path w="99871" h="104458" extrusionOk="0">
                  <a:moveTo>
                    <a:pt x="20710" y="20753"/>
                  </a:moveTo>
                  <a:lnTo>
                    <a:pt x="77504" y="59211"/>
                  </a:lnTo>
                  <a:lnTo>
                    <a:pt x="15797" y="89169"/>
                  </a:lnTo>
                  <a:lnTo>
                    <a:pt x="20710" y="20753"/>
                  </a:lnTo>
                  <a:close/>
                  <a:moveTo>
                    <a:pt x="14233" y="1"/>
                  </a:moveTo>
                  <a:cubicBezTo>
                    <a:pt x="13129" y="1"/>
                    <a:pt x="12021" y="248"/>
                    <a:pt x="10997" y="750"/>
                  </a:cubicBezTo>
                  <a:cubicBezTo>
                    <a:pt x="8609" y="1905"/>
                    <a:pt x="7027" y="4241"/>
                    <a:pt x="6838" y="6885"/>
                  </a:cubicBezTo>
                  <a:lnTo>
                    <a:pt x="90" y="100914"/>
                  </a:lnTo>
                  <a:cubicBezTo>
                    <a:pt x="0" y="102151"/>
                    <a:pt x="228" y="103363"/>
                    <a:pt x="716" y="104458"/>
                  </a:cubicBezTo>
                  <a:lnTo>
                    <a:pt x="18242" y="104458"/>
                  </a:lnTo>
                  <a:lnTo>
                    <a:pt x="95527" y="66938"/>
                  </a:lnTo>
                  <a:cubicBezTo>
                    <a:pt x="96242" y="66593"/>
                    <a:pt x="96892" y="66138"/>
                    <a:pt x="97445" y="65598"/>
                  </a:cubicBezTo>
                  <a:cubicBezTo>
                    <a:pt x="98734" y="64347"/>
                    <a:pt x="99549" y="62650"/>
                    <a:pt x="99682" y="60803"/>
                  </a:cubicBezTo>
                  <a:cubicBezTo>
                    <a:pt x="99871" y="58159"/>
                    <a:pt x="98639" y="55620"/>
                    <a:pt x="96446" y="54137"/>
                  </a:cubicBezTo>
                  <a:lnTo>
                    <a:pt x="18388" y="1280"/>
                  </a:lnTo>
                  <a:cubicBezTo>
                    <a:pt x="17142" y="432"/>
                    <a:pt x="15688" y="1"/>
                    <a:pt x="14233" y="1"/>
                  </a:cubicBez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5"/>
            <p:cNvSpPr/>
            <p:nvPr/>
          </p:nvSpPr>
          <p:spPr>
            <a:xfrm>
              <a:off x="6583675" y="0"/>
              <a:ext cx="959475" cy="574975"/>
            </a:xfrm>
            <a:custGeom>
              <a:avLst/>
              <a:gdLst/>
              <a:ahLst/>
              <a:cxnLst/>
              <a:rect l="l" t="t" r="r" b="b"/>
              <a:pathLst>
                <a:path w="38379" h="22999" extrusionOk="0">
                  <a:moveTo>
                    <a:pt x="1" y="1"/>
                  </a:moveTo>
                  <a:lnTo>
                    <a:pt x="28154" y="21999"/>
                  </a:lnTo>
                  <a:cubicBezTo>
                    <a:pt x="28552" y="22312"/>
                    <a:pt x="28992" y="22554"/>
                    <a:pt x="29458" y="22719"/>
                  </a:cubicBezTo>
                  <a:cubicBezTo>
                    <a:pt x="29969" y="22904"/>
                    <a:pt x="30509" y="22998"/>
                    <a:pt x="31054" y="22998"/>
                  </a:cubicBezTo>
                  <a:cubicBezTo>
                    <a:pt x="31651" y="22998"/>
                    <a:pt x="32248" y="22885"/>
                    <a:pt x="32817" y="22657"/>
                  </a:cubicBezTo>
                  <a:cubicBezTo>
                    <a:pt x="34375" y="22023"/>
                    <a:pt x="35484" y="20610"/>
                    <a:pt x="35716" y="18943"/>
                  </a:cubicBezTo>
                  <a:lnTo>
                    <a:pt x="38378" y="1"/>
                  </a:lnTo>
                  <a:lnTo>
                    <a:pt x="28865" y="1"/>
                  </a:lnTo>
                  <a:lnTo>
                    <a:pt x="27524" y="9552"/>
                  </a:lnTo>
                  <a:lnTo>
                    <a:pt x="15301" y="1"/>
                  </a:ln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5"/>
            <p:cNvSpPr/>
            <p:nvPr/>
          </p:nvSpPr>
          <p:spPr>
            <a:xfrm rot="10800000">
              <a:off x="8357563" y="3476400"/>
              <a:ext cx="781075" cy="995825"/>
            </a:xfrm>
            <a:custGeom>
              <a:avLst/>
              <a:gdLst/>
              <a:ahLst/>
              <a:cxnLst/>
              <a:rect l="l" t="t" r="r" b="b"/>
              <a:pathLst>
                <a:path w="31243" h="39833" extrusionOk="0">
                  <a:moveTo>
                    <a:pt x="1" y="1"/>
                  </a:moveTo>
                  <a:lnTo>
                    <a:pt x="1" y="7491"/>
                  </a:lnTo>
                  <a:lnTo>
                    <a:pt x="21885" y="22311"/>
                  </a:lnTo>
                  <a:lnTo>
                    <a:pt x="1" y="32938"/>
                  </a:lnTo>
                  <a:lnTo>
                    <a:pt x="1" y="39832"/>
                  </a:lnTo>
                  <a:lnTo>
                    <a:pt x="29423" y="25547"/>
                  </a:lnTo>
                  <a:cubicBezTo>
                    <a:pt x="29727" y="25400"/>
                    <a:pt x="29996" y="25210"/>
                    <a:pt x="30229" y="24983"/>
                  </a:cubicBezTo>
                  <a:cubicBezTo>
                    <a:pt x="30769" y="24462"/>
                    <a:pt x="31110" y="23751"/>
                    <a:pt x="31167" y="22979"/>
                  </a:cubicBezTo>
                  <a:cubicBezTo>
                    <a:pt x="31242" y="21871"/>
                    <a:pt x="30726" y="20810"/>
                    <a:pt x="29812" y="2018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0" name="Google Shape;250;p15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251" name="Google Shape;251;p15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5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5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5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55" name="Google Shape;255;p15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256" name="Google Shape;256;p15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" name="Google Shape;257;p15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58" name="Google Shape;258;p15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5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83773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16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262" name="Google Shape;262;p16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16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16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16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66" name="Google Shape;266;p16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267" name="Google Shape;267;p16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8" name="Google Shape;268;p16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69" name="Google Shape;269;p16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16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1" name="Google Shape;271;p16"/>
          <p:cNvSpPr txBox="1">
            <a:spLocks noGrp="1"/>
          </p:cNvSpPr>
          <p:nvPr>
            <p:ph type="subTitle" idx="1"/>
          </p:nvPr>
        </p:nvSpPr>
        <p:spPr>
          <a:xfrm>
            <a:off x="960000" y="3445567"/>
            <a:ext cx="5355200" cy="22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72" name="Google Shape;272;p16"/>
          <p:cNvSpPr txBox="1">
            <a:spLocks noGrp="1"/>
          </p:cNvSpPr>
          <p:nvPr>
            <p:ph type="ctrTitle"/>
          </p:nvPr>
        </p:nvSpPr>
        <p:spPr>
          <a:xfrm>
            <a:off x="960067" y="465433"/>
            <a:ext cx="3466800" cy="11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2195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ig title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" name="Google Shape;274;p17"/>
          <p:cNvGrpSpPr/>
          <p:nvPr/>
        </p:nvGrpSpPr>
        <p:grpSpPr>
          <a:xfrm>
            <a:off x="-16" y="0"/>
            <a:ext cx="10995384" cy="6858000"/>
            <a:chOff x="-12" y="0"/>
            <a:chExt cx="8246538" cy="5143500"/>
          </a:xfrm>
        </p:grpSpPr>
        <p:grpSp>
          <p:nvGrpSpPr>
            <p:cNvPr id="275" name="Google Shape;275;p17"/>
            <p:cNvGrpSpPr/>
            <p:nvPr/>
          </p:nvGrpSpPr>
          <p:grpSpPr>
            <a:xfrm>
              <a:off x="5749750" y="0"/>
              <a:ext cx="2496775" cy="5143500"/>
              <a:chOff x="5744400" y="0"/>
              <a:chExt cx="2496775" cy="5143500"/>
            </a:xfrm>
          </p:grpSpPr>
          <p:sp>
            <p:nvSpPr>
              <p:cNvPr id="276" name="Google Shape;276;p17"/>
              <p:cNvSpPr/>
              <p:nvPr/>
            </p:nvSpPr>
            <p:spPr>
              <a:xfrm>
                <a:off x="5744400" y="2532050"/>
                <a:ext cx="2496775" cy="2611450"/>
              </a:xfrm>
              <a:custGeom>
                <a:avLst/>
                <a:gdLst/>
                <a:ahLst/>
                <a:cxnLst/>
                <a:rect l="l" t="t" r="r" b="b"/>
                <a:pathLst>
                  <a:path w="99871" h="104458" extrusionOk="0">
                    <a:moveTo>
                      <a:pt x="20710" y="20753"/>
                    </a:moveTo>
                    <a:lnTo>
                      <a:pt x="77504" y="59211"/>
                    </a:lnTo>
                    <a:lnTo>
                      <a:pt x="15797" y="89169"/>
                    </a:lnTo>
                    <a:lnTo>
                      <a:pt x="20710" y="20753"/>
                    </a:lnTo>
                    <a:close/>
                    <a:moveTo>
                      <a:pt x="14233" y="1"/>
                    </a:moveTo>
                    <a:cubicBezTo>
                      <a:pt x="13129" y="1"/>
                      <a:pt x="12021" y="248"/>
                      <a:pt x="10997" y="750"/>
                    </a:cubicBezTo>
                    <a:cubicBezTo>
                      <a:pt x="8609" y="1905"/>
                      <a:pt x="7027" y="4241"/>
                      <a:pt x="6838" y="6885"/>
                    </a:cubicBezTo>
                    <a:lnTo>
                      <a:pt x="90" y="100914"/>
                    </a:lnTo>
                    <a:cubicBezTo>
                      <a:pt x="0" y="102151"/>
                      <a:pt x="228" y="103363"/>
                      <a:pt x="716" y="104458"/>
                    </a:cubicBezTo>
                    <a:lnTo>
                      <a:pt x="18242" y="104458"/>
                    </a:lnTo>
                    <a:lnTo>
                      <a:pt x="95527" y="66938"/>
                    </a:lnTo>
                    <a:cubicBezTo>
                      <a:pt x="96242" y="66593"/>
                      <a:pt x="96892" y="66138"/>
                      <a:pt x="97445" y="65598"/>
                    </a:cubicBezTo>
                    <a:cubicBezTo>
                      <a:pt x="98734" y="64347"/>
                      <a:pt x="99549" y="62650"/>
                      <a:pt x="99682" y="60803"/>
                    </a:cubicBezTo>
                    <a:cubicBezTo>
                      <a:pt x="99871" y="58159"/>
                      <a:pt x="98639" y="55620"/>
                      <a:pt x="96446" y="54137"/>
                    </a:cubicBezTo>
                    <a:lnTo>
                      <a:pt x="18388" y="1280"/>
                    </a:lnTo>
                    <a:cubicBezTo>
                      <a:pt x="17142" y="432"/>
                      <a:pt x="15688" y="1"/>
                      <a:pt x="14233" y="1"/>
                    </a:cubicBezTo>
                    <a:close/>
                  </a:path>
                </a:pathLst>
              </a:custGeom>
              <a:solidFill>
                <a:srgbClr val="2EE6C4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" name="Google Shape;277;p17"/>
              <p:cNvSpPr/>
              <p:nvPr/>
            </p:nvSpPr>
            <p:spPr>
              <a:xfrm>
                <a:off x="6583675" y="0"/>
                <a:ext cx="959475" cy="574975"/>
              </a:xfrm>
              <a:custGeom>
                <a:avLst/>
                <a:gdLst/>
                <a:ahLst/>
                <a:cxnLst/>
                <a:rect l="l" t="t" r="r" b="b"/>
                <a:pathLst>
                  <a:path w="38379" h="22999" extrusionOk="0">
                    <a:moveTo>
                      <a:pt x="1" y="1"/>
                    </a:moveTo>
                    <a:lnTo>
                      <a:pt x="28154" y="21999"/>
                    </a:lnTo>
                    <a:cubicBezTo>
                      <a:pt x="28552" y="22312"/>
                      <a:pt x="28992" y="22554"/>
                      <a:pt x="29458" y="22719"/>
                    </a:cubicBezTo>
                    <a:cubicBezTo>
                      <a:pt x="29969" y="22904"/>
                      <a:pt x="30509" y="22998"/>
                      <a:pt x="31054" y="22998"/>
                    </a:cubicBezTo>
                    <a:cubicBezTo>
                      <a:pt x="31651" y="22998"/>
                      <a:pt x="32248" y="22885"/>
                      <a:pt x="32817" y="22657"/>
                    </a:cubicBezTo>
                    <a:cubicBezTo>
                      <a:pt x="34375" y="22023"/>
                      <a:pt x="35484" y="20610"/>
                      <a:pt x="35716" y="18943"/>
                    </a:cubicBezTo>
                    <a:lnTo>
                      <a:pt x="38378" y="1"/>
                    </a:lnTo>
                    <a:lnTo>
                      <a:pt x="28865" y="1"/>
                    </a:lnTo>
                    <a:lnTo>
                      <a:pt x="27524" y="9552"/>
                    </a:lnTo>
                    <a:lnTo>
                      <a:pt x="15301" y="1"/>
                    </a:lnTo>
                    <a:close/>
                  </a:path>
                </a:pathLst>
              </a:custGeom>
              <a:solidFill>
                <a:srgbClr val="2EE6C4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78" name="Google Shape;278;p17"/>
            <p:cNvSpPr/>
            <p:nvPr/>
          </p:nvSpPr>
          <p:spPr>
            <a:xfrm rot="-5400000" flipH="1">
              <a:off x="-332850" y="1830375"/>
              <a:ext cx="3645950" cy="2980275"/>
            </a:xfrm>
            <a:custGeom>
              <a:avLst/>
              <a:gdLst/>
              <a:ahLst/>
              <a:cxnLst/>
              <a:rect l="l" t="t" r="r" b="b"/>
              <a:pathLst>
                <a:path w="145838" h="119211" extrusionOk="0">
                  <a:moveTo>
                    <a:pt x="0" y="1"/>
                  </a:moveTo>
                  <a:cubicBezTo>
                    <a:pt x="1292" y="31275"/>
                    <a:pt x="14076" y="60489"/>
                    <a:pt x="36342" y="82756"/>
                  </a:cubicBezTo>
                  <a:cubicBezTo>
                    <a:pt x="59851" y="106264"/>
                    <a:pt x="91108" y="119211"/>
                    <a:pt x="124355" y="119211"/>
                  </a:cubicBezTo>
                  <a:cubicBezTo>
                    <a:pt x="131628" y="119211"/>
                    <a:pt x="138812" y="118589"/>
                    <a:pt x="145838" y="117374"/>
                  </a:cubicBezTo>
                  <a:lnTo>
                    <a:pt x="145838" y="96140"/>
                  </a:lnTo>
                  <a:cubicBezTo>
                    <a:pt x="138849" y="97606"/>
                    <a:pt x="131661" y="98365"/>
                    <a:pt x="124355" y="98365"/>
                  </a:cubicBezTo>
                  <a:cubicBezTo>
                    <a:pt x="96676" y="98365"/>
                    <a:pt x="70653" y="87588"/>
                    <a:pt x="51080" y="68014"/>
                  </a:cubicBezTo>
                  <a:cubicBezTo>
                    <a:pt x="32752" y="49686"/>
                    <a:pt x="22137" y="25703"/>
                    <a:pt x="20861" y="1"/>
                  </a:cubicBez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9" name="Google Shape;279;p17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280" name="Google Shape;280;p17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17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17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17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84" name="Google Shape;284;p17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285" name="Google Shape;285;p17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6" name="Google Shape;286;p17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87" name="Google Shape;287;p17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2003133" y="2382267"/>
            <a:ext cx="4962400" cy="20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9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1923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" name="Google Shape;291;p18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292" name="Google Shape;292;p18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8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8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18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6" name="Google Shape;296;p18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297" name="Google Shape;297;p18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" name="Google Shape;298;p18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99" name="Google Shape;299;p18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1" name="Google Shape;301;p18"/>
          <p:cNvGrpSpPr/>
          <p:nvPr/>
        </p:nvGrpSpPr>
        <p:grpSpPr>
          <a:xfrm>
            <a:off x="2373634" y="0"/>
            <a:ext cx="7687367" cy="6858000"/>
            <a:chOff x="1777625" y="0"/>
            <a:chExt cx="5765525" cy="5143500"/>
          </a:xfrm>
        </p:grpSpPr>
        <p:sp>
          <p:nvSpPr>
            <p:cNvPr id="302" name="Google Shape;302;p18"/>
            <p:cNvSpPr/>
            <p:nvPr/>
          </p:nvSpPr>
          <p:spPr>
            <a:xfrm>
              <a:off x="1777625" y="2532050"/>
              <a:ext cx="2496775" cy="2611450"/>
            </a:xfrm>
            <a:custGeom>
              <a:avLst/>
              <a:gdLst/>
              <a:ahLst/>
              <a:cxnLst/>
              <a:rect l="l" t="t" r="r" b="b"/>
              <a:pathLst>
                <a:path w="99871" h="104458" extrusionOk="0">
                  <a:moveTo>
                    <a:pt x="20710" y="20753"/>
                  </a:moveTo>
                  <a:lnTo>
                    <a:pt x="77504" y="59211"/>
                  </a:lnTo>
                  <a:lnTo>
                    <a:pt x="15797" y="89169"/>
                  </a:lnTo>
                  <a:lnTo>
                    <a:pt x="20710" y="20753"/>
                  </a:lnTo>
                  <a:close/>
                  <a:moveTo>
                    <a:pt x="14233" y="1"/>
                  </a:moveTo>
                  <a:cubicBezTo>
                    <a:pt x="13129" y="1"/>
                    <a:pt x="12021" y="248"/>
                    <a:pt x="10997" y="750"/>
                  </a:cubicBezTo>
                  <a:cubicBezTo>
                    <a:pt x="8609" y="1905"/>
                    <a:pt x="7027" y="4241"/>
                    <a:pt x="6838" y="6885"/>
                  </a:cubicBezTo>
                  <a:lnTo>
                    <a:pt x="90" y="100914"/>
                  </a:lnTo>
                  <a:cubicBezTo>
                    <a:pt x="0" y="102151"/>
                    <a:pt x="228" y="103363"/>
                    <a:pt x="716" y="104458"/>
                  </a:cubicBezTo>
                  <a:lnTo>
                    <a:pt x="18242" y="104458"/>
                  </a:lnTo>
                  <a:lnTo>
                    <a:pt x="95527" y="66938"/>
                  </a:lnTo>
                  <a:cubicBezTo>
                    <a:pt x="96242" y="66593"/>
                    <a:pt x="96892" y="66138"/>
                    <a:pt x="97445" y="65598"/>
                  </a:cubicBezTo>
                  <a:cubicBezTo>
                    <a:pt x="98734" y="64347"/>
                    <a:pt x="99549" y="62650"/>
                    <a:pt x="99682" y="60803"/>
                  </a:cubicBezTo>
                  <a:cubicBezTo>
                    <a:pt x="99871" y="58159"/>
                    <a:pt x="98639" y="55620"/>
                    <a:pt x="96446" y="54137"/>
                  </a:cubicBezTo>
                  <a:lnTo>
                    <a:pt x="18388" y="1280"/>
                  </a:lnTo>
                  <a:cubicBezTo>
                    <a:pt x="17142" y="432"/>
                    <a:pt x="15688" y="1"/>
                    <a:pt x="14233" y="1"/>
                  </a:cubicBez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18"/>
            <p:cNvSpPr/>
            <p:nvPr/>
          </p:nvSpPr>
          <p:spPr>
            <a:xfrm>
              <a:off x="6583675" y="0"/>
              <a:ext cx="959475" cy="574975"/>
            </a:xfrm>
            <a:custGeom>
              <a:avLst/>
              <a:gdLst/>
              <a:ahLst/>
              <a:cxnLst/>
              <a:rect l="l" t="t" r="r" b="b"/>
              <a:pathLst>
                <a:path w="38379" h="22999" extrusionOk="0">
                  <a:moveTo>
                    <a:pt x="1" y="1"/>
                  </a:moveTo>
                  <a:lnTo>
                    <a:pt x="28154" y="21999"/>
                  </a:lnTo>
                  <a:cubicBezTo>
                    <a:pt x="28552" y="22312"/>
                    <a:pt x="28992" y="22554"/>
                    <a:pt x="29458" y="22719"/>
                  </a:cubicBezTo>
                  <a:cubicBezTo>
                    <a:pt x="29969" y="22904"/>
                    <a:pt x="30509" y="22998"/>
                    <a:pt x="31054" y="22998"/>
                  </a:cubicBezTo>
                  <a:cubicBezTo>
                    <a:pt x="31651" y="22998"/>
                    <a:pt x="32248" y="22885"/>
                    <a:pt x="32817" y="22657"/>
                  </a:cubicBezTo>
                  <a:cubicBezTo>
                    <a:pt x="34375" y="22023"/>
                    <a:pt x="35484" y="20610"/>
                    <a:pt x="35716" y="18943"/>
                  </a:cubicBezTo>
                  <a:lnTo>
                    <a:pt x="38378" y="1"/>
                  </a:lnTo>
                  <a:lnTo>
                    <a:pt x="28865" y="1"/>
                  </a:lnTo>
                  <a:lnTo>
                    <a:pt x="27524" y="9552"/>
                  </a:lnTo>
                  <a:lnTo>
                    <a:pt x="15301" y="1"/>
                  </a:ln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4" name="Google Shape;304;p18"/>
          <p:cNvSpPr txBox="1">
            <a:spLocks noGrp="1"/>
          </p:cNvSpPr>
          <p:nvPr>
            <p:ph type="subTitle" idx="1"/>
          </p:nvPr>
        </p:nvSpPr>
        <p:spPr>
          <a:xfrm>
            <a:off x="967017" y="1918084"/>
            <a:ext cx="3195600" cy="69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2"/>
          </p:nvPr>
        </p:nvSpPr>
        <p:spPr>
          <a:xfrm>
            <a:off x="8045632" y="1918084"/>
            <a:ext cx="3195600" cy="69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subTitle" idx="3"/>
          </p:nvPr>
        </p:nvSpPr>
        <p:spPr>
          <a:xfrm>
            <a:off x="967064" y="2701167"/>
            <a:ext cx="31956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4"/>
          </p:nvPr>
        </p:nvSpPr>
        <p:spPr>
          <a:xfrm>
            <a:off x="8045584" y="2701167"/>
            <a:ext cx="31956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subTitle" idx="5"/>
          </p:nvPr>
        </p:nvSpPr>
        <p:spPr>
          <a:xfrm>
            <a:off x="967017" y="4043559"/>
            <a:ext cx="3195600" cy="69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6"/>
          </p:nvPr>
        </p:nvSpPr>
        <p:spPr>
          <a:xfrm>
            <a:off x="8045631" y="4043549"/>
            <a:ext cx="3195600" cy="69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48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subTitle" idx="7"/>
          </p:nvPr>
        </p:nvSpPr>
        <p:spPr>
          <a:xfrm>
            <a:off x="967064" y="4826633"/>
            <a:ext cx="31956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8"/>
          </p:nvPr>
        </p:nvSpPr>
        <p:spPr>
          <a:xfrm>
            <a:off x="8045584" y="4826633"/>
            <a:ext cx="31956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ctrTitle"/>
          </p:nvPr>
        </p:nvSpPr>
        <p:spPr>
          <a:xfrm>
            <a:off x="960067" y="465423"/>
            <a:ext cx="9687200" cy="11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0382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numbers">
  <p:cSld name="Title and numbers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9"/>
          <p:cNvSpPr/>
          <p:nvPr/>
        </p:nvSpPr>
        <p:spPr>
          <a:xfrm rot="-5400000" flipH="1">
            <a:off x="-443800" y="2440501"/>
            <a:ext cx="4861267" cy="3973700"/>
          </a:xfrm>
          <a:custGeom>
            <a:avLst/>
            <a:gdLst/>
            <a:ahLst/>
            <a:cxnLst/>
            <a:rect l="l" t="t" r="r" b="b"/>
            <a:pathLst>
              <a:path w="145838" h="119211" extrusionOk="0">
                <a:moveTo>
                  <a:pt x="0" y="1"/>
                </a:moveTo>
                <a:cubicBezTo>
                  <a:pt x="1292" y="31275"/>
                  <a:pt x="14076" y="60489"/>
                  <a:pt x="36342" y="82756"/>
                </a:cubicBezTo>
                <a:cubicBezTo>
                  <a:pt x="59851" y="106264"/>
                  <a:pt x="91108" y="119211"/>
                  <a:pt x="124355" y="119211"/>
                </a:cubicBezTo>
                <a:cubicBezTo>
                  <a:pt x="131628" y="119211"/>
                  <a:pt x="138812" y="118589"/>
                  <a:pt x="145838" y="117374"/>
                </a:cubicBezTo>
                <a:lnTo>
                  <a:pt x="145838" y="96140"/>
                </a:lnTo>
                <a:cubicBezTo>
                  <a:pt x="138849" y="97606"/>
                  <a:pt x="131661" y="98365"/>
                  <a:pt x="124355" y="98365"/>
                </a:cubicBezTo>
                <a:cubicBezTo>
                  <a:pt x="96676" y="98365"/>
                  <a:pt x="70653" y="87588"/>
                  <a:pt x="51080" y="68014"/>
                </a:cubicBezTo>
                <a:cubicBezTo>
                  <a:pt x="32752" y="49686"/>
                  <a:pt x="22137" y="25703"/>
                  <a:pt x="20861" y="1"/>
                </a:cubicBezTo>
                <a:close/>
              </a:path>
            </a:pathLst>
          </a:custGeom>
          <a:solidFill>
            <a:srgbClr val="2EE6C4">
              <a:alpha val="450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15" name="Google Shape;315;p19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316" name="Google Shape;316;p19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19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19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19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20" name="Google Shape;320;p19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321" name="Google Shape;321;p19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2" name="Google Shape;322;p19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23" name="Google Shape;323;p19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5" name="Google Shape;325;p19"/>
          <p:cNvSpPr txBox="1">
            <a:spLocks noGrp="1"/>
          </p:cNvSpPr>
          <p:nvPr>
            <p:ph type="subTitle" idx="1"/>
          </p:nvPr>
        </p:nvSpPr>
        <p:spPr>
          <a:xfrm>
            <a:off x="8244836" y="4980593"/>
            <a:ext cx="2987200" cy="89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326" name="Google Shape;326;p19"/>
          <p:cNvSpPr txBox="1">
            <a:spLocks noGrp="1"/>
          </p:cNvSpPr>
          <p:nvPr>
            <p:ph type="title" hasCustomPrompt="1"/>
          </p:nvPr>
        </p:nvSpPr>
        <p:spPr>
          <a:xfrm>
            <a:off x="8244856" y="4508995"/>
            <a:ext cx="2271200" cy="47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27" name="Google Shape;327;p19"/>
          <p:cNvSpPr txBox="1">
            <a:spLocks noGrp="1"/>
          </p:cNvSpPr>
          <p:nvPr>
            <p:ph type="subTitle" idx="2"/>
          </p:nvPr>
        </p:nvSpPr>
        <p:spPr>
          <a:xfrm>
            <a:off x="8244836" y="2534327"/>
            <a:ext cx="2987200" cy="89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328" name="Google Shape;328;p19"/>
          <p:cNvSpPr txBox="1">
            <a:spLocks noGrp="1"/>
          </p:cNvSpPr>
          <p:nvPr>
            <p:ph type="title" idx="3" hasCustomPrompt="1"/>
          </p:nvPr>
        </p:nvSpPr>
        <p:spPr>
          <a:xfrm>
            <a:off x="8244856" y="2062728"/>
            <a:ext cx="2271200" cy="47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29" name="Google Shape;329;p19"/>
          <p:cNvSpPr txBox="1">
            <a:spLocks noGrp="1"/>
          </p:cNvSpPr>
          <p:nvPr>
            <p:ph type="ctrTitle" idx="4"/>
          </p:nvPr>
        </p:nvSpPr>
        <p:spPr>
          <a:xfrm>
            <a:off x="960067" y="469123"/>
            <a:ext cx="9687200" cy="11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7779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ign 3">
  <p:cSld name="Title design 3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" name="Google Shape;331;p20"/>
          <p:cNvGrpSpPr/>
          <p:nvPr/>
        </p:nvGrpSpPr>
        <p:grpSpPr>
          <a:xfrm>
            <a:off x="2682097" y="-3"/>
            <a:ext cx="9180403" cy="6858003"/>
            <a:chOff x="2011573" y="-2"/>
            <a:chExt cx="6885302" cy="5143502"/>
          </a:xfrm>
        </p:grpSpPr>
        <p:sp>
          <p:nvSpPr>
            <p:cNvPr id="332" name="Google Shape;332;p20"/>
            <p:cNvSpPr/>
            <p:nvPr/>
          </p:nvSpPr>
          <p:spPr>
            <a:xfrm>
              <a:off x="6400100" y="2532050"/>
              <a:ext cx="2496775" cy="2611450"/>
            </a:xfrm>
            <a:custGeom>
              <a:avLst/>
              <a:gdLst/>
              <a:ahLst/>
              <a:cxnLst/>
              <a:rect l="l" t="t" r="r" b="b"/>
              <a:pathLst>
                <a:path w="99871" h="104458" extrusionOk="0">
                  <a:moveTo>
                    <a:pt x="20710" y="20753"/>
                  </a:moveTo>
                  <a:lnTo>
                    <a:pt x="77504" y="59211"/>
                  </a:lnTo>
                  <a:lnTo>
                    <a:pt x="15797" y="89169"/>
                  </a:lnTo>
                  <a:lnTo>
                    <a:pt x="20710" y="20753"/>
                  </a:lnTo>
                  <a:close/>
                  <a:moveTo>
                    <a:pt x="14233" y="1"/>
                  </a:moveTo>
                  <a:cubicBezTo>
                    <a:pt x="13129" y="1"/>
                    <a:pt x="12021" y="248"/>
                    <a:pt x="10997" y="750"/>
                  </a:cubicBezTo>
                  <a:cubicBezTo>
                    <a:pt x="8609" y="1905"/>
                    <a:pt x="7027" y="4241"/>
                    <a:pt x="6838" y="6885"/>
                  </a:cubicBezTo>
                  <a:lnTo>
                    <a:pt x="90" y="100914"/>
                  </a:lnTo>
                  <a:cubicBezTo>
                    <a:pt x="0" y="102151"/>
                    <a:pt x="228" y="103363"/>
                    <a:pt x="716" y="104458"/>
                  </a:cubicBezTo>
                  <a:lnTo>
                    <a:pt x="18242" y="104458"/>
                  </a:lnTo>
                  <a:lnTo>
                    <a:pt x="95527" y="66938"/>
                  </a:lnTo>
                  <a:cubicBezTo>
                    <a:pt x="96242" y="66593"/>
                    <a:pt x="96892" y="66138"/>
                    <a:pt x="97445" y="65598"/>
                  </a:cubicBezTo>
                  <a:cubicBezTo>
                    <a:pt x="98734" y="64347"/>
                    <a:pt x="99549" y="62650"/>
                    <a:pt x="99682" y="60803"/>
                  </a:cubicBezTo>
                  <a:cubicBezTo>
                    <a:pt x="99871" y="58159"/>
                    <a:pt x="98639" y="55620"/>
                    <a:pt x="96446" y="54137"/>
                  </a:cubicBezTo>
                  <a:lnTo>
                    <a:pt x="18388" y="1280"/>
                  </a:lnTo>
                  <a:cubicBezTo>
                    <a:pt x="17142" y="432"/>
                    <a:pt x="15688" y="1"/>
                    <a:pt x="14233" y="1"/>
                  </a:cubicBez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20"/>
            <p:cNvSpPr/>
            <p:nvPr/>
          </p:nvSpPr>
          <p:spPr>
            <a:xfrm rot="10800000">
              <a:off x="2011573" y="-2"/>
              <a:ext cx="1289834" cy="1349075"/>
            </a:xfrm>
            <a:custGeom>
              <a:avLst/>
              <a:gdLst/>
              <a:ahLst/>
              <a:cxnLst/>
              <a:rect l="l" t="t" r="r" b="b"/>
              <a:pathLst>
                <a:path w="99871" h="104458" extrusionOk="0">
                  <a:moveTo>
                    <a:pt x="20710" y="20753"/>
                  </a:moveTo>
                  <a:lnTo>
                    <a:pt x="77504" y="59211"/>
                  </a:lnTo>
                  <a:lnTo>
                    <a:pt x="15797" y="89169"/>
                  </a:lnTo>
                  <a:lnTo>
                    <a:pt x="20710" y="20753"/>
                  </a:lnTo>
                  <a:close/>
                  <a:moveTo>
                    <a:pt x="14233" y="1"/>
                  </a:moveTo>
                  <a:cubicBezTo>
                    <a:pt x="13129" y="1"/>
                    <a:pt x="12021" y="248"/>
                    <a:pt x="10997" y="750"/>
                  </a:cubicBezTo>
                  <a:cubicBezTo>
                    <a:pt x="8609" y="1905"/>
                    <a:pt x="7027" y="4241"/>
                    <a:pt x="6838" y="6885"/>
                  </a:cubicBezTo>
                  <a:lnTo>
                    <a:pt x="90" y="100914"/>
                  </a:lnTo>
                  <a:cubicBezTo>
                    <a:pt x="0" y="102151"/>
                    <a:pt x="228" y="103363"/>
                    <a:pt x="716" y="104458"/>
                  </a:cubicBezTo>
                  <a:lnTo>
                    <a:pt x="18242" y="104458"/>
                  </a:lnTo>
                  <a:lnTo>
                    <a:pt x="95527" y="66938"/>
                  </a:lnTo>
                  <a:cubicBezTo>
                    <a:pt x="96242" y="66593"/>
                    <a:pt x="96892" y="66138"/>
                    <a:pt x="97445" y="65598"/>
                  </a:cubicBezTo>
                  <a:cubicBezTo>
                    <a:pt x="98734" y="64347"/>
                    <a:pt x="99549" y="62650"/>
                    <a:pt x="99682" y="60803"/>
                  </a:cubicBezTo>
                  <a:cubicBezTo>
                    <a:pt x="99871" y="58159"/>
                    <a:pt x="98639" y="55620"/>
                    <a:pt x="96446" y="54137"/>
                  </a:cubicBezTo>
                  <a:lnTo>
                    <a:pt x="18388" y="1280"/>
                  </a:lnTo>
                  <a:cubicBezTo>
                    <a:pt x="17142" y="432"/>
                    <a:pt x="15688" y="1"/>
                    <a:pt x="14233" y="1"/>
                  </a:cubicBez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4" name="Google Shape;334;p20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335" name="Google Shape;335;p20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20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20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20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39" name="Google Shape;339;p20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340" name="Google Shape;340;p20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1" name="Google Shape;341;p20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42" name="Google Shape;342;p20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20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4" name="Google Shape;344;p20"/>
          <p:cNvSpPr txBox="1">
            <a:spLocks noGrp="1"/>
          </p:cNvSpPr>
          <p:nvPr>
            <p:ph type="ctrTitle"/>
          </p:nvPr>
        </p:nvSpPr>
        <p:spPr>
          <a:xfrm>
            <a:off x="960067" y="465423"/>
            <a:ext cx="9687200" cy="11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15514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6" name="Google Shape;346;p21"/>
          <p:cNvGrpSpPr/>
          <p:nvPr/>
        </p:nvGrpSpPr>
        <p:grpSpPr>
          <a:xfrm flipH="1">
            <a:off x="879773" y="0"/>
            <a:ext cx="12956443" cy="8045992"/>
            <a:chOff x="-1235925" y="0"/>
            <a:chExt cx="9717332" cy="6034494"/>
          </a:xfrm>
        </p:grpSpPr>
        <p:sp>
          <p:nvSpPr>
            <p:cNvPr id="347" name="Google Shape;347;p21"/>
            <p:cNvSpPr/>
            <p:nvPr/>
          </p:nvSpPr>
          <p:spPr>
            <a:xfrm rot="-1528096">
              <a:off x="5544546" y="3013188"/>
              <a:ext cx="2496710" cy="2611382"/>
            </a:xfrm>
            <a:custGeom>
              <a:avLst/>
              <a:gdLst/>
              <a:ahLst/>
              <a:cxnLst/>
              <a:rect l="l" t="t" r="r" b="b"/>
              <a:pathLst>
                <a:path w="99871" h="104458" extrusionOk="0">
                  <a:moveTo>
                    <a:pt x="20710" y="20753"/>
                  </a:moveTo>
                  <a:lnTo>
                    <a:pt x="77504" y="59211"/>
                  </a:lnTo>
                  <a:lnTo>
                    <a:pt x="15797" y="89169"/>
                  </a:lnTo>
                  <a:lnTo>
                    <a:pt x="20710" y="20753"/>
                  </a:lnTo>
                  <a:close/>
                  <a:moveTo>
                    <a:pt x="14233" y="1"/>
                  </a:moveTo>
                  <a:cubicBezTo>
                    <a:pt x="13129" y="1"/>
                    <a:pt x="12021" y="248"/>
                    <a:pt x="10997" y="750"/>
                  </a:cubicBezTo>
                  <a:cubicBezTo>
                    <a:pt x="8609" y="1905"/>
                    <a:pt x="7027" y="4241"/>
                    <a:pt x="6838" y="6885"/>
                  </a:cubicBezTo>
                  <a:lnTo>
                    <a:pt x="90" y="100914"/>
                  </a:lnTo>
                  <a:cubicBezTo>
                    <a:pt x="0" y="102151"/>
                    <a:pt x="228" y="103363"/>
                    <a:pt x="716" y="104458"/>
                  </a:cubicBezTo>
                  <a:lnTo>
                    <a:pt x="18242" y="104458"/>
                  </a:lnTo>
                  <a:lnTo>
                    <a:pt x="95527" y="66938"/>
                  </a:lnTo>
                  <a:cubicBezTo>
                    <a:pt x="96242" y="66593"/>
                    <a:pt x="96892" y="66138"/>
                    <a:pt x="97445" y="65598"/>
                  </a:cubicBezTo>
                  <a:cubicBezTo>
                    <a:pt x="98734" y="64347"/>
                    <a:pt x="99549" y="62650"/>
                    <a:pt x="99682" y="60803"/>
                  </a:cubicBezTo>
                  <a:cubicBezTo>
                    <a:pt x="99871" y="58159"/>
                    <a:pt x="98639" y="55620"/>
                    <a:pt x="96446" y="54137"/>
                  </a:cubicBezTo>
                  <a:lnTo>
                    <a:pt x="18388" y="1280"/>
                  </a:lnTo>
                  <a:cubicBezTo>
                    <a:pt x="17142" y="432"/>
                    <a:pt x="15688" y="1"/>
                    <a:pt x="14233" y="1"/>
                  </a:cubicBezTo>
                  <a:close/>
                </a:path>
              </a:pathLst>
            </a:custGeom>
            <a:solidFill>
              <a:srgbClr val="2EE6C4">
                <a:alpha val="44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21"/>
            <p:cNvSpPr/>
            <p:nvPr/>
          </p:nvSpPr>
          <p:spPr>
            <a:xfrm>
              <a:off x="-1235925" y="0"/>
              <a:ext cx="4590109" cy="2185646"/>
            </a:xfrm>
            <a:custGeom>
              <a:avLst/>
              <a:gdLst/>
              <a:ahLst/>
              <a:cxnLst/>
              <a:rect l="l" t="t" r="r" b="b"/>
              <a:pathLst>
                <a:path w="147426" h="70199" extrusionOk="0">
                  <a:moveTo>
                    <a:pt x="10785" y="1"/>
                  </a:moveTo>
                  <a:lnTo>
                    <a:pt x="1" y="12836"/>
                  </a:lnTo>
                  <a:lnTo>
                    <a:pt x="1" y="46342"/>
                  </a:lnTo>
                  <a:lnTo>
                    <a:pt x="133677" y="70027"/>
                  </a:lnTo>
                  <a:cubicBezTo>
                    <a:pt x="134325" y="70141"/>
                    <a:pt x="134974" y="70198"/>
                    <a:pt x="135619" y="70198"/>
                  </a:cubicBezTo>
                  <a:cubicBezTo>
                    <a:pt x="136144" y="70198"/>
                    <a:pt x="136671" y="70159"/>
                    <a:pt x="137192" y="70084"/>
                  </a:cubicBezTo>
                  <a:cubicBezTo>
                    <a:pt x="139859" y="69705"/>
                    <a:pt x="142342" y="68359"/>
                    <a:pt x="144128" y="66232"/>
                  </a:cubicBezTo>
                  <a:cubicBezTo>
                    <a:pt x="146687" y="63190"/>
                    <a:pt x="147426" y="59020"/>
                    <a:pt x="146071" y="55287"/>
                  </a:cubicBezTo>
                  <a:lnTo>
                    <a:pt x="125996" y="1"/>
                  </a:lnTo>
                  <a:lnTo>
                    <a:pt x="102340" y="1"/>
                  </a:lnTo>
                  <a:lnTo>
                    <a:pt x="118596" y="44769"/>
                  </a:lnTo>
                  <a:lnTo>
                    <a:pt x="17289" y="26822"/>
                  </a:lnTo>
                  <a:lnTo>
                    <a:pt x="39832" y="1"/>
                  </a:lnTo>
                  <a:close/>
                </a:path>
              </a:pathLst>
            </a:custGeom>
            <a:solidFill>
              <a:srgbClr val="2EE6C4">
                <a:alpha val="44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21"/>
            <p:cNvSpPr/>
            <p:nvPr/>
          </p:nvSpPr>
          <p:spPr>
            <a:xfrm>
              <a:off x="6583675" y="0"/>
              <a:ext cx="959475" cy="574975"/>
            </a:xfrm>
            <a:custGeom>
              <a:avLst/>
              <a:gdLst/>
              <a:ahLst/>
              <a:cxnLst/>
              <a:rect l="l" t="t" r="r" b="b"/>
              <a:pathLst>
                <a:path w="38379" h="22999" extrusionOk="0">
                  <a:moveTo>
                    <a:pt x="1" y="1"/>
                  </a:moveTo>
                  <a:lnTo>
                    <a:pt x="28154" y="21999"/>
                  </a:lnTo>
                  <a:cubicBezTo>
                    <a:pt x="28552" y="22312"/>
                    <a:pt x="28992" y="22554"/>
                    <a:pt x="29458" y="22719"/>
                  </a:cubicBezTo>
                  <a:cubicBezTo>
                    <a:pt x="29969" y="22904"/>
                    <a:pt x="30509" y="22998"/>
                    <a:pt x="31054" y="22998"/>
                  </a:cubicBezTo>
                  <a:cubicBezTo>
                    <a:pt x="31651" y="22998"/>
                    <a:pt x="32248" y="22885"/>
                    <a:pt x="32817" y="22657"/>
                  </a:cubicBezTo>
                  <a:cubicBezTo>
                    <a:pt x="34375" y="22023"/>
                    <a:pt x="35484" y="20610"/>
                    <a:pt x="35716" y="18943"/>
                  </a:cubicBezTo>
                  <a:lnTo>
                    <a:pt x="38378" y="1"/>
                  </a:lnTo>
                  <a:lnTo>
                    <a:pt x="28865" y="1"/>
                  </a:lnTo>
                  <a:lnTo>
                    <a:pt x="27524" y="9552"/>
                  </a:lnTo>
                  <a:lnTo>
                    <a:pt x="15301" y="1"/>
                  </a:lnTo>
                  <a:close/>
                </a:path>
              </a:pathLst>
            </a:custGeom>
            <a:solidFill>
              <a:srgbClr val="2EE6C4">
                <a:alpha val="44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0" name="Google Shape;350;p21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351" name="Google Shape;351;p21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21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21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21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55" name="Google Shape;355;p21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356" name="Google Shape;356;p21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" name="Google Shape;357;p21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58" name="Google Shape;358;p21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1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0" name="Google Shape;360;p21"/>
          <p:cNvSpPr txBox="1">
            <a:spLocks noGrp="1"/>
          </p:cNvSpPr>
          <p:nvPr>
            <p:ph type="subTitle" idx="1"/>
          </p:nvPr>
        </p:nvSpPr>
        <p:spPr>
          <a:xfrm>
            <a:off x="960067" y="5050213"/>
            <a:ext cx="2872000" cy="100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21"/>
          <p:cNvSpPr txBox="1">
            <a:spLocks noGrp="1"/>
          </p:cNvSpPr>
          <p:nvPr>
            <p:ph type="subTitle" idx="2"/>
          </p:nvPr>
        </p:nvSpPr>
        <p:spPr>
          <a:xfrm>
            <a:off x="4659947" y="5050213"/>
            <a:ext cx="2872000" cy="100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21"/>
          <p:cNvSpPr txBox="1">
            <a:spLocks noGrp="1"/>
          </p:cNvSpPr>
          <p:nvPr>
            <p:ph type="subTitle" idx="3"/>
          </p:nvPr>
        </p:nvSpPr>
        <p:spPr>
          <a:xfrm>
            <a:off x="8372800" y="5050213"/>
            <a:ext cx="2872000" cy="100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21"/>
          <p:cNvSpPr txBox="1">
            <a:spLocks noGrp="1"/>
          </p:cNvSpPr>
          <p:nvPr>
            <p:ph type="subTitle" idx="4"/>
          </p:nvPr>
        </p:nvSpPr>
        <p:spPr>
          <a:xfrm>
            <a:off x="960067" y="2873483"/>
            <a:ext cx="2872000" cy="100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21"/>
          <p:cNvSpPr txBox="1">
            <a:spLocks noGrp="1"/>
          </p:cNvSpPr>
          <p:nvPr>
            <p:ph type="subTitle" idx="5"/>
          </p:nvPr>
        </p:nvSpPr>
        <p:spPr>
          <a:xfrm>
            <a:off x="4659947" y="2873483"/>
            <a:ext cx="2872000" cy="100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21"/>
          <p:cNvSpPr txBox="1">
            <a:spLocks noGrp="1"/>
          </p:cNvSpPr>
          <p:nvPr>
            <p:ph type="subTitle" idx="6"/>
          </p:nvPr>
        </p:nvSpPr>
        <p:spPr>
          <a:xfrm>
            <a:off x="8372800" y="2873483"/>
            <a:ext cx="2872000" cy="100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21"/>
          <p:cNvSpPr txBox="1">
            <a:spLocks noGrp="1"/>
          </p:cNvSpPr>
          <p:nvPr>
            <p:ph type="ctrTitle"/>
          </p:nvPr>
        </p:nvSpPr>
        <p:spPr>
          <a:xfrm>
            <a:off x="960067" y="465423"/>
            <a:ext cx="9687200" cy="11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95231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" name="Google Shape;368;p22"/>
          <p:cNvGrpSpPr/>
          <p:nvPr/>
        </p:nvGrpSpPr>
        <p:grpSpPr>
          <a:xfrm flipH="1">
            <a:off x="879773" y="0"/>
            <a:ext cx="12956443" cy="8045992"/>
            <a:chOff x="-1235925" y="0"/>
            <a:chExt cx="9717332" cy="6034494"/>
          </a:xfrm>
        </p:grpSpPr>
        <p:sp>
          <p:nvSpPr>
            <p:cNvPr id="369" name="Google Shape;369;p22"/>
            <p:cNvSpPr/>
            <p:nvPr/>
          </p:nvSpPr>
          <p:spPr>
            <a:xfrm rot="-1528096">
              <a:off x="5544546" y="3013188"/>
              <a:ext cx="2496710" cy="2611382"/>
            </a:xfrm>
            <a:custGeom>
              <a:avLst/>
              <a:gdLst/>
              <a:ahLst/>
              <a:cxnLst/>
              <a:rect l="l" t="t" r="r" b="b"/>
              <a:pathLst>
                <a:path w="99871" h="104458" extrusionOk="0">
                  <a:moveTo>
                    <a:pt x="20710" y="20753"/>
                  </a:moveTo>
                  <a:lnTo>
                    <a:pt x="77504" y="59211"/>
                  </a:lnTo>
                  <a:lnTo>
                    <a:pt x="15797" y="89169"/>
                  </a:lnTo>
                  <a:lnTo>
                    <a:pt x="20710" y="20753"/>
                  </a:lnTo>
                  <a:close/>
                  <a:moveTo>
                    <a:pt x="14233" y="1"/>
                  </a:moveTo>
                  <a:cubicBezTo>
                    <a:pt x="13129" y="1"/>
                    <a:pt x="12021" y="248"/>
                    <a:pt x="10997" y="750"/>
                  </a:cubicBezTo>
                  <a:cubicBezTo>
                    <a:pt x="8609" y="1905"/>
                    <a:pt x="7027" y="4241"/>
                    <a:pt x="6838" y="6885"/>
                  </a:cubicBezTo>
                  <a:lnTo>
                    <a:pt x="90" y="100914"/>
                  </a:lnTo>
                  <a:cubicBezTo>
                    <a:pt x="0" y="102151"/>
                    <a:pt x="228" y="103363"/>
                    <a:pt x="716" y="104458"/>
                  </a:cubicBezTo>
                  <a:lnTo>
                    <a:pt x="18242" y="104458"/>
                  </a:lnTo>
                  <a:lnTo>
                    <a:pt x="95527" y="66938"/>
                  </a:lnTo>
                  <a:cubicBezTo>
                    <a:pt x="96242" y="66593"/>
                    <a:pt x="96892" y="66138"/>
                    <a:pt x="97445" y="65598"/>
                  </a:cubicBezTo>
                  <a:cubicBezTo>
                    <a:pt x="98734" y="64347"/>
                    <a:pt x="99549" y="62650"/>
                    <a:pt x="99682" y="60803"/>
                  </a:cubicBezTo>
                  <a:cubicBezTo>
                    <a:pt x="99871" y="58159"/>
                    <a:pt x="98639" y="55620"/>
                    <a:pt x="96446" y="54137"/>
                  </a:cubicBezTo>
                  <a:lnTo>
                    <a:pt x="18388" y="1280"/>
                  </a:lnTo>
                  <a:cubicBezTo>
                    <a:pt x="17142" y="432"/>
                    <a:pt x="15688" y="1"/>
                    <a:pt x="14233" y="1"/>
                  </a:cubicBezTo>
                  <a:close/>
                </a:path>
              </a:pathLst>
            </a:custGeom>
            <a:solidFill>
              <a:srgbClr val="2EE6C4">
                <a:alpha val="44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2"/>
            <p:cNvSpPr/>
            <p:nvPr/>
          </p:nvSpPr>
          <p:spPr>
            <a:xfrm>
              <a:off x="-1235925" y="0"/>
              <a:ext cx="4590109" cy="2185646"/>
            </a:xfrm>
            <a:custGeom>
              <a:avLst/>
              <a:gdLst/>
              <a:ahLst/>
              <a:cxnLst/>
              <a:rect l="l" t="t" r="r" b="b"/>
              <a:pathLst>
                <a:path w="147426" h="70199" extrusionOk="0">
                  <a:moveTo>
                    <a:pt x="10785" y="1"/>
                  </a:moveTo>
                  <a:lnTo>
                    <a:pt x="1" y="12836"/>
                  </a:lnTo>
                  <a:lnTo>
                    <a:pt x="1" y="46342"/>
                  </a:lnTo>
                  <a:lnTo>
                    <a:pt x="133677" y="70027"/>
                  </a:lnTo>
                  <a:cubicBezTo>
                    <a:pt x="134325" y="70141"/>
                    <a:pt x="134974" y="70198"/>
                    <a:pt x="135619" y="70198"/>
                  </a:cubicBezTo>
                  <a:cubicBezTo>
                    <a:pt x="136144" y="70198"/>
                    <a:pt x="136671" y="70159"/>
                    <a:pt x="137192" y="70084"/>
                  </a:cubicBezTo>
                  <a:cubicBezTo>
                    <a:pt x="139859" y="69705"/>
                    <a:pt x="142342" y="68359"/>
                    <a:pt x="144128" y="66232"/>
                  </a:cubicBezTo>
                  <a:cubicBezTo>
                    <a:pt x="146687" y="63190"/>
                    <a:pt x="147426" y="59020"/>
                    <a:pt x="146071" y="55287"/>
                  </a:cubicBezTo>
                  <a:lnTo>
                    <a:pt x="125996" y="1"/>
                  </a:lnTo>
                  <a:lnTo>
                    <a:pt x="102340" y="1"/>
                  </a:lnTo>
                  <a:lnTo>
                    <a:pt x="118596" y="44769"/>
                  </a:lnTo>
                  <a:lnTo>
                    <a:pt x="17289" y="26822"/>
                  </a:lnTo>
                  <a:lnTo>
                    <a:pt x="39832" y="1"/>
                  </a:lnTo>
                  <a:close/>
                </a:path>
              </a:pathLst>
            </a:custGeom>
            <a:solidFill>
              <a:srgbClr val="2EE6C4">
                <a:alpha val="44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2"/>
            <p:cNvSpPr/>
            <p:nvPr/>
          </p:nvSpPr>
          <p:spPr>
            <a:xfrm>
              <a:off x="6583675" y="0"/>
              <a:ext cx="959475" cy="574975"/>
            </a:xfrm>
            <a:custGeom>
              <a:avLst/>
              <a:gdLst/>
              <a:ahLst/>
              <a:cxnLst/>
              <a:rect l="l" t="t" r="r" b="b"/>
              <a:pathLst>
                <a:path w="38379" h="22999" extrusionOk="0">
                  <a:moveTo>
                    <a:pt x="1" y="1"/>
                  </a:moveTo>
                  <a:lnTo>
                    <a:pt x="28154" y="21999"/>
                  </a:lnTo>
                  <a:cubicBezTo>
                    <a:pt x="28552" y="22312"/>
                    <a:pt x="28992" y="22554"/>
                    <a:pt x="29458" y="22719"/>
                  </a:cubicBezTo>
                  <a:cubicBezTo>
                    <a:pt x="29969" y="22904"/>
                    <a:pt x="30509" y="22998"/>
                    <a:pt x="31054" y="22998"/>
                  </a:cubicBezTo>
                  <a:cubicBezTo>
                    <a:pt x="31651" y="22998"/>
                    <a:pt x="32248" y="22885"/>
                    <a:pt x="32817" y="22657"/>
                  </a:cubicBezTo>
                  <a:cubicBezTo>
                    <a:pt x="34375" y="22023"/>
                    <a:pt x="35484" y="20610"/>
                    <a:pt x="35716" y="18943"/>
                  </a:cubicBezTo>
                  <a:lnTo>
                    <a:pt x="38378" y="1"/>
                  </a:lnTo>
                  <a:lnTo>
                    <a:pt x="28865" y="1"/>
                  </a:lnTo>
                  <a:lnTo>
                    <a:pt x="27524" y="9552"/>
                  </a:lnTo>
                  <a:lnTo>
                    <a:pt x="15301" y="1"/>
                  </a:lnTo>
                  <a:close/>
                </a:path>
              </a:pathLst>
            </a:custGeom>
            <a:solidFill>
              <a:srgbClr val="2EE6C4">
                <a:alpha val="44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2" name="Google Shape;372;p22"/>
          <p:cNvSpPr txBox="1">
            <a:spLocks noGrp="1"/>
          </p:cNvSpPr>
          <p:nvPr>
            <p:ph type="title"/>
          </p:nvPr>
        </p:nvSpPr>
        <p:spPr>
          <a:xfrm>
            <a:off x="3912867" y="2211200"/>
            <a:ext cx="1800400" cy="17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72000" bIns="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200"/>
              <a:buNone/>
              <a:defRPr sz="3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grpSp>
        <p:nvGrpSpPr>
          <p:cNvPr id="373" name="Google Shape;373;p22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374" name="Google Shape;374;p22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2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2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2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78" name="Google Shape;378;p22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379" name="Google Shape;379;p22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" name="Google Shape;380;p22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81" name="Google Shape;381;p22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2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3" name="Google Shape;383;p22"/>
          <p:cNvSpPr txBox="1">
            <a:spLocks noGrp="1"/>
          </p:cNvSpPr>
          <p:nvPr>
            <p:ph type="subTitle" idx="1"/>
          </p:nvPr>
        </p:nvSpPr>
        <p:spPr>
          <a:xfrm>
            <a:off x="2015800" y="4619067"/>
            <a:ext cx="3697200" cy="1184400"/>
          </a:xfrm>
          <a:prstGeom prst="rect">
            <a:avLst/>
          </a:prstGeom>
        </p:spPr>
        <p:txBody>
          <a:bodyPr spcFirstLastPara="1" wrap="square" lIns="91425" tIns="91425" rIns="72000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384" name="Google Shape;384;p22"/>
          <p:cNvSpPr txBox="1">
            <a:spLocks noGrp="1"/>
          </p:cNvSpPr>
          <p:nvPr>
            <p:ph type="ctrTitle" idx="2"/>
          </p:nvPr>
        </p:nvSpPr>
        <p:spPr>
          <a:xfrm>
            <a:off x="960067" y="465423"/>
            <a:ext cx="9687200" cy="11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8105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4"/>
          <p:cNvGrpSpPr/>
          <p:nvPr/>
        </p:nvGrpSpPr>
        <p:grpSpPr>
          <a:xfrm>
            <a:off x="647478" y="-1163738"/>
            <a:ext cx="11544505" cy="10472799"/>
            <a:chOff x="485608" y="-872804"/>
            <a:chExt cx="8658379" cy="7854599"/>
          </a:xfrm>
        </p:grpSpPr>
        <p:sp>
          <p:nvSpPr>
            <p:cNvPr id="49" name="Google Shape;49;p4"/>
            <p:cNvSpPr/>
            <p:nvPr/>
          </p:nvSpPr>
          <p:spPr>
            <a:xfrm rot="5400000" flipH="1">
              <a:off x="5830875" y="332825"/>
              <a:ext cx="3645950" cy="2980275"/>
            </a:xfrm>
            <a:custGeom>
              <a:avLst/>
              <a:gdLst/>
              <a:ahLst/>
              <a:cxnLst/>
              <a:rect l="l" t="t" r="r" b="b"/>
              <a:pathLst>
                <a:path w="145838" h="119211" extrusionOk="0">
                  <a:moveTo>
                    <a:pt x="0" y="1"/>
                  </a:moveTo>
                  <a:cubicBezTo>
                    <a:pt x="1292" y="31275"/>
                    <a:pt x="14076" y="60489"/>
                    <a:pt x="36342" y="82756"/>
                  </a:cubicBezTo>
                  <a:cubicBezTo>
                    <a:pt x="59851" y="106264"/>
                    <a:pt x="91108" y="119211"/>
                    <a:pt x="124355" y="119211"/>
                  </a:cubicBezTo>
                  <a:cubicBezTo>
                    <a:pt x="131628" y="119211"/>
                    <a:pt x="138812" y="118589"/>
                    <a:pt x="145838" y="117374"/>
                  </a:cubicBezTo>
                  <a:lnTo>
                    <a:pt x="145838" y="96140"/>
                  </a:lnTo>
                  <a:cubicBezTo>
                    <a:pt x="138849" y="97606"/>
                    <a:pt x="131661" y="98365"/>
                    <a:pt x="124355" y="98365"/>
                  </a:cubicBezTo>
                  <a:cubicBezTo>
                    <a:pt x="96676" y="98365"/>
                    <a:pt x="70653" y="87588"/>
                    <a:pt x="51080" y="68014"/>
                  </a:cubicBezTo>
                  <a:cubicBezTo>
                    <a:pt x="32752" y="49686"/>
                    <a:pt x="22137" y="25703"/>
                    <a:pt x="20861" y="1"/>
                  </a:cubicBez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0" name="Google Shape;50;p4"/>
            <p:cNvGrpSpPr/>
            <p:nvPr/>
          </p:nvGrpSpPr>
          <p:grpSpPr>
            <a:xfrm>
              <a:off x="485608" y="-872804"/>
              <a:ext cx="8316624" cy="7854599"/>
              <a:chOff x="-752917" y="-872804"/>
              <a:chExt cx="8316624" cy="7854599"/>
            </a:xfrm>
          </p:grpSpPr>
          <p:sp>
            <p:nvSpPr>
              <p:cNvPr id="51" name="Google Shape;51;p4"/>
              <p:cNvSpPr/>
              <p:nvPr/>
            </p:nvSpPr>
            <p:spPr>
              <a:xfrm rot="-1528096">
                <a:off x="4626846" y="3960488"/>
                <a:ext cx="2496710" cy="2611382"/>
              </a:xfrm>
              <a:custGeom>
                <a:avLst/>
                <a:gdLst/>
                <a:ahLst/>
                <a:cxnLst/>
                <a:rect l="l" t="t" r="r" b="b"/>
                <a:pathLst>
                  <a:path w="99871" h="104458" extrusionOk="0">
                    <a:moveTo>
                      <a:pt x="20710" y="20753"/>
                    </a:moveTo>
                    <a:lnTo>
                      <a:pt x="77504" y="59211"/>
                    </a:lnTo>
                    <a:lnTo>
                      <a:pt x="15797" y="89169"/>
                    </a:lnTo>
                    <a:lnTo>
                      <a:pt x="20710" y="20753"/>
                    </a:lnTo>
                    <a:close/>
                    <a:moveTo>
                      <a:pt x="14233" y="1"/>
                    </a:moveTo>
                    <a:cubicBezTo>
                      <a:pt x="13129" y="1"/>
                      <a:pt x="12021" y="248"/>
                      <a:pt x="10997" y="750"/>
                    </a:cubicBezTo>
                    <a:cubicBezTo>
                      <a:pt x="8609" y="1905"/>
                      <a:pt x="7027" y="4241"/>
                      <a:pt x="6838" y="6885"/>
                    </a:cubicBezTo>
                    <a:lnTo>
                      <a:pt x="90" y="100914"/>
                    </a:lnTo>
                    <a:cubicBezTo>
                      <a:pt x="0" y="102151"/>
                      <a:pt x="228" y="103363"/>
                      <a:pt x="716" y="104458"/>
                    </a:cubicBezTo>
                    <a:lnTo>
                      <a:pt x="18242" y="104458"/>
                    </a:lnTo>
                    <a:lnTo>
                      <a:pt x="95527" y="66938"/>
                    </a:lnTo>
                    <a:cubicBezTo>
                      <a:pt x="96242" y="66593"/>
                      <a:pt x="96892" y="66138"/>
                      <a:pt x="97445" y="65598"/>
                    </a:cubicBezTo>
                    <a:cubicBezTo>
                      <a:pt x="98734" y="64347"/>
                      <a:pt x="99549" y="62650"/>
                      <a:pt x="99682" y="60803"/>
                    </a:cubicBezTo>
                    <a:cubicBezTo>
                      <a:pt x="99871" y="58159"/>
                      <a:pt x="98639" y="55620"/>
                      <a:pt x="96446" y="54137"/>
                    </a:cubicBezTo>
                    <a:lnTo>
                      <a:pt x="18388" y="1280"/>
                    </a:lnTo>
                    <a:cubicBezTo>
                      <a:pt x="17142" y="432"/>
                      <a:pt x="15688" y="1"/>
                      <a:pt x="14233" y="1"/>
                    </a:cubicBezTo>
                    <a:close/>
                  </a:path>
                </a:pathLst>
              </a:custGeom>
              <a:solidFill>
                <a:srgbClr val="2EE6C4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 rot="1218363">
                <a:off x="-604607" y="-416153"/>
                <a:ext cx="2877068" cy="1369957"/>
              </a:xfrm>
              <a:custGeom>
                <a:avLst/>
                <a:gdLst/>
                <a:ahLst/>
                <a:cxnLst/>
                <a:rect l="l" t="t" r="r" b="b"/>
                <a:pathLst>
                  <a:path w="147426" h="70199" extrusionOk="0">
                    <a:moveTo>
                      <a:pt x="10785" y="1"/>
                    </a:moveTo>
                    <a:lnTo>
                      <a:pt x="1" y="12836"/>
                    </a:lnTo>
                    <a:lnTo>
                      <a:pt x="1" y="46342"/>
                    </a:lnTo>
                    <a:lnTo>
                      <a:pt x="133677" y="70027"/>
                    </a:lnTo>
                    <a:cubicBezTo>
                      <a:pt x="134325" y="70141"/>
                      <a:pt x="134974" y="70198"/>
                      <a:pt x="135619" y="70198"/>
                    </a:cubicBezTo>
                    <a:cubicBezTo>
                      <a:pt x="136144" y="70198"/>
                      <a:pt x="136671" y="70159"/>
                      <a:pt x="137192" y="70084"/>
                    </a:cubicBezTo>
                    <a:cubicBezTo>
                      <a:pt x="139859" y="69705"/>
                      <a:pt x="142342" y="68359"/>
                      <a:pt x="144128" y="66232"/>
                    </a:cubicBezTo>
                    <a:cubicBezTo>
                      <a:pt x="146687" y="63190"/>
                      <a:pt x="147426" y="59020"/>
                      <a:pt x="146071" y="55287"/>
                    </a:cubicBezTo>
                    <a:lnTo>
                      <a:pt x="125996" y="1"/>
                    </a:lnTo>
                    <a:lnTo>
                      <a:pt x="102340" y="1"/>
                    </a:lnTo>
                    <a:lnTo>
                      <a:pt x="118596" y="44769"/>
                    </a:lnTo>
                    <a:lnTo>
                      <a:pt x="17289" y="26822"/>
                    </a:lnTo>
                    <a:lnTo>
                      <a:pt x="39832" y="1"/>
                    </a:lnTo>
                    <a:close/>
                  </a:path>
                </a:pathLst>
              </a:custGeom>
              <a:solidFill>
                <a:srgbClr val="2EE6C4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53" name="Google Shape;53;p4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54" name="Google Shape;54;p4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8" name="Google Shape;58;p4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59" name="Google Shape;59;p4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" name="Google Shape;60;p4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1" name="Google Shape;61;p4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3" name="Google Shape;63;p4"/>
          <p:cNvSpPr txBox="1">
            <a:spLocks noGrp="1"/>
          </p:cNvSpPr>
          <p:nvPr>
            <p:ph type="title"/>
          </p:nvPr>
        </p:nvSpPr>
        <p:spPr>
          <a:xfrm>
            <a:off x="3947067" y="720333"/>
            <a:ext cx="7294400" cy="21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chemeClr val="accent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chemeClr val="accent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chemeClr val="accent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chemeClr val="accent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chemeClr val="accent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chemeClr val="accent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chemeClr val="accent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chemeClr val="accent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64" name="Google Shape;64;p4"/>
          <p:cNvSpPr txBox="1">
            <a:spLocks noGrp="1"/>
          </p:cNvSpPr>
          <p:nvPr>
            <p:ph type="subTitle" idx="1"/>
          </p:nvPr>
        </p:nvSpPr>
        <p:spPr>
          <a:xfrm flipH="1">
            <a:off x="1118467" y="2973133"/>
            <a:ext cx="9074800" cy="280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68832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" name="Google Shape;386;p23"/>
          <p:cNvGrpSpPr/>
          <p:nvPr/>
        </p:nvGrpSpPr>
        <p:grpSpPr>
          <a:xfrm>
            <a:off x="-1487847" y="-1769788"/>
            <a:ext cx="14447597" cy="10595259"/>
            <a:chOff x="-2354410" y="-1327341"/>
            <a:chExt cx="10835698" cy="7946444"/>
          </a:xfrm>
        </p:grpSpPr>
        <p:sp>
          <p:nvSpPr>
            <p:cNvPr id="387" name="Google Shape;387;p23"/>
            <p:cNvSpPr/>
            <p:nvPr/>
          </p:nvSpPr>
          <p:spPr>
            <a:xfrm rot="-1528002">
              <a:off x="3945311" y="1952695"/>
              <a:ext cx="3856188" cy="4033300"/>
            </a:xfrm>
            <a:custGeom>
              <a:avLst/>
              <a:gdLst/>
              <a:ahLst/>
              <a:cxnLst/>
              <a:rect l="l" t="t" r="r" b="b"/>
              <a:pathLst>
                <a:path w="99871" h="104458" extrusionOk="0">
                  <a:moveTo>
                    <a:pt x="20710" y="20753"/>
                  </a:moveTo>
                  <a:lnTo>
                    <a:pt x="77504" y="59211"/>
                  </a:lnTo>
                  <a:lnTo>
                    <a:pt x="15797" y="89169"/>
                  </a:lnTo>
                  <a:lnTo>
                    <a:pt x="20710" y="20753"/>
                  </a:lnTo>
                  <a:close/>
                  <a:moveTo>
                    <a:pt x="14233" y="1"/>
                  </a:moveTo>
                  <a:cubicBezTo>
                    <a:pt x="13129" y="1"/>
                    <a:pt x="12021" y="248"/>
                    <a:pt x="10997" y="750"/>
                  </a:cubicBezTo>
                  <a:cubicBezTo>
                    <a:pt x="8609" y="1905"/>
                    <a:pt x="7027" y="4241"/>
                    <a:pt x="6838" y="6885"/>
                  </a:cubicBezTo>
                  <a:lnTo>
                    <a:pt x="90" y="100914"/>
                  </a:lnTo>
                  <a:cubicBezTo>
                    <a:pt x="0" y="102151"/>
                    <a:pt x="228" y="103363"/>
                    <a:pt x="716" y="104458"/>
                  </a:cubicBezTo>
                  <a:lnTo>
                    <a:pt x="18242" y="104458"/>
                  </a:lnTo>
                  <a:lnTo>
                    <a:pt x="95527" y="66938"/>
                  </a:lnTo>
                  <a:cubicBezTo>
                    <a:pt x="96242" y="66593"/>
                    <a:pt x="96892" y="66138"/>
                    <a:pt x="97445" y="65598"/>
                  </a:cubicBezTo>
                  <a:cubicBezTo>
                    <a:pt x="98734" y="64347"/>
                    <a:pt x="99549" y="62650"/>
                    <a:pt x="99682" y="60803"/>
                  </a:cubicBezTo>
                  <a:cubicBezTo>
                    <a:pt x="99871" y="58159"/>
                    <a:pt x="98639" y="55620"/>
                    <a:pt x="96446" y="54137"/>
                  </a:cubicBezTo>
                  <a:lnTo>
                    <a:pt x="18388" y="1280"/>
                  </a:lnTo>
                  <a:cubicBezTo>
                    <a:pt x="17142" y="432"/>
                    <a:pt x="15688" y="1"/>
                    <a:pt x="14233" y="1"/>
                  </a:cubicBezTo>
                  <a:close/>
                </a:path>
              </a:pathLst>
            </a:custGeom>
            <a:solidFill>
              <a:srgbClr val="2EE6C4">
                <a:alpha val="44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23"/>
            <p:cNvSpPr/>
            <p:nvPr/>
          </p:nvSpPr>
          <p:spPr>
            <a:xfrm rot="-1236723">
              <a:off x="-2116626" y="-589399"/>
              <a:ext cx="4589808" cy="2185503"/>
            </a:xfrm>
            <a:custGeom>
              <a:avLst/>
              <a:gdLst/>
              <a:ahLst/>
              <a:cxnLst/>
              <a:rect l="l" t="t" r="r" b="b"/>
              <a:pathLst>
                <a:path w="147426" h="70199" extrusionOk="0">
                  <a:moveTo>
                    <a:pt x="10785" y="1"/>
                  </a:moveTo>
                  <a:lnTo>
                    <a:pt x="1" y="12836"/>
                  </a:lnTo>
                  <a:lnTo>
                    <a:pt x="1" y="46342"/>
                  </a:lnTo>
                  <a:lnTo>
                    <a:pt x="133677" y="70027"/>
                  </a:lnTo>
                  <a:cubicBezTo>
                    <a:pt x="134325" y="70141"/>
                    <a:pt x="134974" y="70198"/>
                    <a:pt x="135619" y="70198"/>
                  </a:cubicBezTo>
                  <a:cubicBezTo>
                    <a:pt x="136144" y="70198"/>
                    <a:pt x="136671" y="70159"/>
                    <a:pt x="137192" y="70084"/>
                  </a:cubicBezTo>
                  <a:cubicBezTo>
                    <a:pt x="139859" y="69705"/>
                    <a:pt x="142342" y="68359"/>
                    <a:pt x="144128" y="66232"/>
                  </a:cubicBezTo>
                  <a:cubicBezTo>
                    <a:pt x="146687" y="63190"/>
                    <a:pt x="147426" y="59020"/>
                    <a:pt x="146071" y="55287"/>
                  </a:cubicBezTo>
                  <a:lnTo>
                    <a:pt x="125996" y="1"/>
                  </a:lnTo>
                  <a:lnTo>
                    <a:pt x="102340" y="1"/>
                  </a:lnTo>
                  <a:lnTo>
                    <a:pt x="118596" y="44769"/>
                  </a:lnTo>
                  <a:lnTo>
                    <a:pt x="17289" y="26822"/>
                  </a:lnTo>
                  <a:lnTo>
                    <a:pt x="39832" y="1"/>
                  </a:lnTo>
                  <a:close/>
                </a:path>
              </a:pathLst>
            </a:custGeom>
            <a:solidFill>
              <a:srgbClr val="2EE6C4">
                <a:alpha val="44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23"/>
            <p:cNvSpPr/>
            <p:nvPr/>
          </p:nvSpPr>
          <p:spPr>
            <a:xfrm>
              <a:off x="6583675" y="0"/>
              <a:ext cx="959475" cy="574975"/>
            </a:xfrm>
            <a:custGeom>
              <a:avLst/>
              <a:gdLst/>
              <a:ahLst/>
              <a:cxnLst/>
              <a:rect l="l" t="t" r="r" b="b"/>
              <a:pathLst>
                <a:path w="38379" h="22999" extrusionOk="0">
                  <a:moveTo>
                    <a:pt x="1" y="1"/>
                  </a:moveTo>
                  <a:lnTo>
                    <a:pt x="28154" y="21999"/>
                  </a:lnTo>
                  <a:cubicBezTo>
                    <a:pt x="28552" y="22312"/>
                    <a:pt x="28992" y="22554"/>
                    <a:pt x="29458" y="22719"/>
                  </a:cubicBezTo>
                  <a:cubicBezTo>
                    <a:pt x="29969" y="22904"/>
                    <a:pt x="30509" y="22998"/>
                    <a:pt x="31054" y="22998"/>
                  </a:cubicBezTo>
                  <a:cubicBezTo>
                    <a:pt x="31651" y="22998"/>
                    <a:pt x="32248" y="22885"/>
                    <a:pt x="32817" y="22657"/>
                  </a:cubicBezTo>
                  <a:cubicBezTo>
                    <a:pt x="34375" y="22023"/>
                    <a:pt x="35484" y="20610"/>
                    <a:pt x="35716" y="18943"/>
                  </a:cubicBezTo>
                  <a:lnTo>
                    <a:pt x="38378" y="1"/>
                  </a:lnTo>
                  <a:lnTo>
                    <a:pt x="28865" y="1"/>
                  </a:lnTo>
                  <a:lnTo>
                    <a:pt x="27524" y="9552"/>
                  </a:lnTo>
                  <a:lnTo>
                    <a:pt x="15301" y="1"/>
                  </a:lnTo>
                  <a:close/>
                </a:path>
              </a:pathLst>
            </a:custGeom>
            <a:solidFill>
              <a:srgbClr val="2EE6C4">
                <a:alpha val="44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0" name="Google Shape;390;p23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391" name="Google Shape;391;p23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23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23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23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95" name="Google Shape;395;p23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396" name="Google Shape;396;p23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7" name="Google Shape;397;p23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98" name="Google Shape;398;p23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23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0" name="Google Shape;400;p23"/>
          <p:cNvSpPr txBox="1">
            <a:spLocks noGrp="1"/>
          </p:cNvSpPr>
          <p:nvPr>
            <p:ph type="title"/>
          </p:nvPr>
        </p:nvSpPr>
        <p:spPr>
          <a:xfrm>
            <a:off x="6984333" y="2211200"/>
            <a:ext cx="2787600" cy="17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32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01" name="Google Shape;401;p23"/>
          <p:cNvSpPr txBox="1">
            <a:spLocks noGrp="1"/>
          </p:cNvSpPr>
          <p:nvPr>
            <p:ph type="subTitle" idx="1"/>
          </p:nvPr>
        </p:nvSpPr>
        <p:spPr>
          <a:xfrm>
            <a:off x="6984333" y="4640233"/>
            <a:ext cx="3331200" cy="11844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2" name="Google Shape;402;p23"/>
          <p:cNvSpPr txBox="1">
            <a:spLocks noGrp="1"/>
          </p:cNvSpPr>
          <p:nvPr>
            <p:ph type="ctrTitle" idx="2"/>
          </p:nvPr>
        </p:nvSpPr>
        <p:spPr>
          <a:xfrm>
            <a:off x="960067" y="465423"/>
            <a:ext cx="9687200" cy="11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77465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24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405" name="Google Shape;405;p24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24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24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24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09" name="Google Shape;409;p24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410" name="Google Shape;410;p24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12" name="Google Shape;412;p24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24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4" name="Google Shape;414;p24"/>
          <p:cNvGrpSpPr/>
          <p:nvPr/>
        </p:nvGrpSpPr>
        <p:grpSpPr>
          <a:xfrm>
            <a:off x="3224752" y="0"/>
            <a:ext cx="8214417" cy="6858000"/>
            <a:chOff x="2415963" y="0"/>
            <a:chExt cx="6160813" cy="5143500"/>
          </a:xfrm>
        </p:grpSpPr>
        <p:sp>
          <p:nvSpPr>
            <p:cNvPr id="415" name="Google Shape;415;p24"/>
            <p:cNvSpPr/>
            <p:nvPr/>
          </p:nvSpPr>
          <p:spPr>
            <a:xfrm>
              <a:off x="6080000" y="2532050"/>
              <a:ext cx="2496775" cy="2611450"/>
            </a:xfrm>
            <a:custGeom>
              <a:avLst/>
              <a:gdLst/>
              <a:ahLst/>
              <a:cxnLst/>
              <a:rect l="l" t="t" r="r" b="b"/>
              <a:pathLst>
                <a:path w="99871" h="104458" extrusionOk="0">
                  <a:moveTo>
                    <a:pt x="20710" y="20753"/>
                  </a:moveTo>
                  <a:lnTo>
                    <a:pt x="77504" y="59211"/>
                  </a:lnTo>
                  <a:lnTo>
                    <a:pt x="15797" y="89169"/>
                  </a:lnTo>
                  <a:lnTo>
                    <a:pt x="20710" y="20753"/>
                  </a:lnTo>
                  <a:close/>
                  <a:moveTo>
                    <a:pt x="14233" y="1"/>
                  </a:moveTo>
                  <a:cubicBezTo>
                    <a:pt x="13129" y="1"/>
                    <a:pt x="12021" y="248"/>
                    <a:pt x="10997" y="750"/>
                  </a:cubicBezTo>
                  <a:cubicBezTo>
                    <a:pt x="8609" y="1905"/>
                    <a:pt x="7027" y="4241"/>
                    <a:pt x="6838" y="6885"/>
                  </a:cubicBezTo>
                  <a:lnTo>
                    <a:pt x="90" y="100914"/>
                  </a:lnTo>
                  <a:cubicBezTo>
                    <a:pt x="0" y="102151"/>
                    <a:pt x="228" y="103363"/>
                    <a:pt x="716" y="104458"/>
                  </a:cubicBezTo>
                  <a:lnTo>
                    <a:pt x="18242" y="104458"/>
                  </a:lnTo>
                  <a:lnTo>
                    <a:pt x="95527" y="66938"/>
                  </a:lnTo>
                  <a:cubicBezTo>
                    <a:pt x="96242" y="66593"/>
                    <a:pt x="96892" y="66138"/>
                    <a:pt x="97445" y="65598"/>
                  </a:cubicBezTo>
                  <a:cubicBezTo>
                    <a:pt x="98734" y="64347"/>
                    <a:pt x="99549" y="62650"/>
                    <a:pt x="99682" y="60803"/>
                  </a:cubicBezTo>
                  <a:cubicBezTo>
                    <a:pt x="99871" y="58159"/>
                    <a:pt x="98639" y="55620"/>
                    <a:pt x="96446" y="54137"/>
                  </a:cubicBezTo>
                  <a:lnTo>
                    <a:pt x="18388" y="1280"/>
                  </a:lnTo>
                  <a:cubicBezTo>
                    <a:pt x="17142" y="432"/>
                    <a:pt x="15688" y="1"/>
                    <a:pt x="14233" y="1"/>
                  </a:cubicBez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2415963" y="0"/>
              <a:ext cx="959475" cy="574975"/>
            </a:xfrm>
            <a:custGeom>
              <a:avLst/>
              <a:gdLst/>
              <a:ahLst/>
              <a:cxnLst/>
              <a:rect l="l" t="t" r="r" b="b"/>
              <a:pathLst>
                <a:path w="38379" h="22999" extrusionOk="0">
                  <a:moveTo>
                    <a:pt x="1" y="1"/>
                  </a:moveTo>
                  <a:lnTo>
                    <a:pt x="28154" y="21999"/>
                  </a:lnTo>
                  <a:cubicBezTo>
                    <a:pt x="28552" y="22312"/>
                    <a:pt x="28992" y="22554"/>
                    <a:pt x="29458" y="22719"/>
                  </a:cubicBezTo>
                  <a:cubicBezTo>
                    <a:pt x="29969" y="22904"/>
                    <a:pt x="30509" y="22998"/>
                    <a:pt x="31054" y="22998"/>
                  </a:cubicBezTo>
                  <a:cubicBezTo>
                    <a:pt x="31651" y="22998"/>
                    <a:pt x="32248" y="22885"/>
                    <a:pt x="32817" y="22657"/>
                  </a:cubicBezTo>
                  <a:cubicBezTo>
                    <a:pt x="34375" y="22023"/>
                    <a:pt x="35484" y="20610"/>
                    <a:pt x="35716" y="18943"/>
                  </a:cubicBezTo>
                  <a:lnTo>
                    <a:pt x="38378" y="1"/>
                  </a:lnTo>
                  <a:lnTo>
                    <a:pt x="28865" y="1"/>
                  </a:lnTo>
                  <a:lnTo>
                    <a:pt x="27524" y="9552"/>
                  </a:lnTo>
                  <a:lnTo>
                    <a:pt x="15301" y="1"/>
                  </a:ln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7" name="Google Shape;417;p24"/>
          <p:cNvSpPr txBox="1">
            <a:spLocks noGrp="1"/>
          </p:cNvSpPr>
          <p:nvPr>
            <p:ph type="title"/>
          </p:nvPr>
        </p:nvSpPr>
        <p:spPr>
          <a:xfrm>
            <a:off x="3912867" y="2211200"/>
            <a:ext cx="1800400" cy="17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72000" bIns="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200"/>
              <a:buNone/>
              <a:defRPr sz="3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18" name="Google Shape;418;p24"/>
          <p:cNvSpPr txBox="1">
            <a:spLocks noGrp="1"/>
          </p:cNvSpPr>
          <p:nvPr>
            <p:ph type="subTitle" idx="1"/>
          </p:nvPr>
        </p:nvSpPr>
        <p:spPr>
          <a:xfrm>
            <a:off x="2015800" y="4701244"/>
            <a:ext cx="3697200" cy="1184400"/>
          </a:xfrm>
          <a:prstGeom prst="rect">
            <a:avLst/>
          </a:prstGeom>
        </p:spPr>
        <p:txBody>
          <a:bodyPr spcFirstLastPara="1" wrap="square" lIns="91425" tIns="91425" rIns="72000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419" name="Google Shape;419;p24"/>
          <p:cNvSpPr txBox="1">
            <a:spLocks noGrp="1"/>
          </p:cNvSpPr>
          <p:nvPr>
            <p:ph type="ctrTitle" idx="2"/>
          </p:nvPr>
        </p:nvSpPr>
        <p:spPr>
          <a:xfrm>
            <a:off x="960067" y="465423"/>
            <a:ext cx="9687200" cy="11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526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26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443" name="Google Shape;443;p26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26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26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26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47" name="Google Shape;447;p26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448" name="Google Shape;448;p26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9" name="Google Shape;449;p26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50" name="Google Shape;450;p26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26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08482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"/>
          <p:cNvSpPr/>
          <p:nvPr/>
        </p:nvSpPr>
        <p:spPr>
          <a:xfrm rot="10800000" flipH="1">
            <a:off x="-15" y="4635201"/>
            <a:ext cx="1041433" cy="1327767"/>
          </a:xfrm>
          <a:custGeom>
            <a:avLst/>
            <a:gdLst/>
            <a:ahLst/>
            <a:cxnLst/>
            <a:rect l="l" t="t" r="r" b="b"/>
            <a:pathLst>
              <a:path w="31243" h="39833" extrusionOk="0">
                <a:moveTo>
                  <a:pt x="1" y="1"/>
                </a:moveTo>
                <a:lnTo>
                  <a:pt x="1" y="7491"/>
                </a:lnTo>
                <a:lnTo>
                  <a:pt x="21885" y="22311"/>
                </a:lnTo>
                <a:lnTo>
                  <a:pt x="1" y="32938"/>
                </a:lnTo>
                <a:lnTo>
                  <a:pt x="1" y="39832"/>
                </a:lnTo>
                <a:lnTo>
                  <a:pt x="29423" y="25547"/>
                </a:lnTo>
                <a:cubicBezTo>
                  <a:pt x="29727" y="25400"/>
                  <a:pt x="29996" y="25210"/>
                  <a:pt x="30229" y="24983"/>
                </a:cubicBezTo>
                <a:cubicBezTo>
                  <a:pt x="30769" y="24462"/>
                  <a:pt x="31110" y="23751"/>
                  <a:pt x="31167" y="22979"/>
                </a:cubicBezTo>
                <a:cubicBezTo>
                  <a:pt x="31242" y="21871"/>
                  <a:pt x="30726" y="20810"/>
                  <a:pt x="29812" y="20189"/>
                </a:cubicBezTo>
                <a:lnTo>
                  <a:pt x="1" y="1"/>
                </a:lnTo>
                <a:close/>
              </a:path>
            </a:pathLst>
          </a:custGeom>
          <a:solidFill>
            <a:srgbClr val="2EE6C4">
              <a:alpha val="450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" name="Google Shape;67;p5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68" name="Google Shape;68;p5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5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5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5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2" name="Google Shape;72;p5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5" name="Google Shape;75;p5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7" name="Google Shape;77;p5"/>
          <p:cNvSpPr txBox="1">
            <a:spLocks noGrp="1"/>
          </p:cNvSpPr>
          <p:nvPr>
            <p:ph type="subTitle" idx="1"/>
          </p:nvPr>
        </p:nvSpPr>
        <p:spPr>
          <a:xfrm>
            <a:off x="1418000" y="4155333"/>
            <a:ext cx="3407200" cy="14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2"/>
          </p:nvPr>
        </p:nvSpPr>
        <p:spPr>
          <a:xfrm>
            <a:off x="7383033" y="4155300"/>
            <a:ext cx="3407200" cy="14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subTitle" idx="3"/>
          </p:nvPr>
        </p:nvSpPr>
        <p:spPr>
          <a:xfrm>
            <a:off x="967033" y="3218667"/>
            <a:ext cx="4309200" cy="1041600"/>
          </a:xfrm>
          <a:prstGeom prst="rect">
            <a:avLst/>
          </a:prstGeom>
          <a:noFill/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ubTitle" idx="4"/>
          </p:nvPr>
        </p:nvSpPr>
        <p:spPr>
          <a:xfrm>
            <a:off x="6932033" y="3225333"/>
            <a:ext cx="4309200" cy="1041600"/>
          </a:xfrm>
          <a:prstGeom prst="rect">
            <a:avLst/>
          </a:prstGeom>
          <a:noFill/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40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81" name="Google Shape;81;p5"/>
          <p:cNvSpPr txBox="1">
            <a:spLocks noGrp="1"/>
          </p:cNvSpPr>
          <p:nvPr>
            <p:ph type="ctrTitle"/>
          </p:nvPr>
        </p:nvSpPr>
        <p:spPr>
          <a:xfrm>
            <a:off x="960067" y="465423"/>
            <a:ext cx="9687200" cy="11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grpSp>
        <p:nvGrpSpPr>
          <p:cNvPr id="82" name="Google Shape;82;p5"/>
          <p:cNvGrpSpPr/>
          <p:nvPr/>
        </p:nvGrpSpPr>
        <p:grpSpPr>
          <a:xfrm>
            <a:off x="1200085" y="0"/>
            <a:ext cx="10991900" cy="7238467"/>
            <a:chOff x="900063" y="0"/>
            <a:chExt cx="8243925" cy="5428850"/>
          </a:xfrm>
        </p:grpSpPr>
        <p:sp>
          <p:nvSpPr>
            <p:cNvPr id="83" name="Google Shape;83;p5"/>
            <p:cNvSpPr/>
            <p:nvPr/>
          </p:nvSpPr>
          <p:spPr>
            <a:xfrm rot="5400000">
              <a:off x="5830875" y="1830375"/>
              <a:ext cx="3645950" cy="2980275"/>
            </a:xfrm>
            <a:custGeom>
              <a:avLst/>
              <a:gdLst/>
              <a:ahLst/>
              <a:cxnLst/>
              <a:rect l="l" t="t" r="r" b="b"/>
              <a:pathLst>
                <a:path w="145838" h="119211" extrusionOk="0">
                  <a:moveTo>
                    <a:pt x="0" y="1"/>
                  </a:moveTo>
                  <a:cubicBezTo>
                    <a:pt x="1292" y="31275"/>
                    <a:pt x="14076" y="60489"/>
                    <a:pt x="36342" y="82756"/>
                  </a:cubicBezTo>
                  <a:cubicBezTo>
                    <a:pt x="59851" y="106264"/>
                    <a:pt x="91108" y="119211"/>
                    <a:pt x="124355" y="119211"/>
                  </a:cubicBezTo>
                  <a:cubicBezTo>
                    <a:pt x="131628" y="119211"/>
                    <a:pt x="138812" y="118589"/>
                    <a:pt x="145838" y="117374"/>
                  </a:cubicBezTo>
                  <a:lnTo>
                    <a:pt x="145838" y="96140"/>
                  </a:lnTo>
                  <a:cubicBezTo>
                    <a:pt x="138849" y="97606"/>
                    <a:pt x="131661" y="98365"/>
                    <a:pt x="124355" y="98365"/>
                  </a:cubicBezTo>
                  <a:cubicBezTo>
                    <a:pt x="96676" y="98365"/>
                    <a:pt x="70653" y="87588"/>
                    <a:pt x="51080" y="68014"/>
                  </a:cubicBezTo>
                  <a:cubicBezTo>
                    <a:pt x="32752" y="49686"/>
                    <a:pt x="22137" y="25703"/>
                    <a:pt x="20861" y="1"/>
                  </a:cubicBez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4" name="Google Shape;84;p5"/>
            <p:cNvGrpSpPr/>
            <p:nvPr/>
          </p:nvGrpSpPr>
          <p:grpSpPr>
            <a:xfrm flipH="1">
              <a:off x="900063" y="0"/>
              <a:ext cx="2496775" cy="5428850"/>
              <a:chOff x="5744400" y="0"/>
              <a:chExt cx="2496775" cy="5428850"/>
            </a:xfrm>
          </p:grpSpPr>
          <p:sp>
            <p:nvSpPr>
              <p:cNvPr id="85" name="Google Shape;85;p5"/>
              <p:cNvSpPr/>
              <p:nvPr/>
            </p:nvSpPr>
            <p:spPr>
              <a:xfrm>
                <a:off x="5744400" y="2817400"/>
                <a:ext cx="2496775" cy="2611450"/>
              </a:xfrm>
              <a:custGeom>
                <a:avLst/>
                <a:gdLst/>
                <a:ahLst/>
                <a:cxnLst/>
                <a:rect l="l" t="t" r="r" b="b"/>
                <a:pathLst>
                  <a:path w="99871" h="104458" extrusionOk="0">
                    <a:moveTo>
                      <a:pt x="20710" y="20753"/>
                    </a:moveTo>
                    <a:lnTo>
                      <a:pt x="77504" y="59211"/>
                    </a:lnTo>
                    <a:lnTo>
                      <a:pt x="15797" y="89169"/>
                    </a:lnTo>
                    <a:lnTo>
                      <a:pt x="20710" y="20753"/>
                    </a:lnTo>
                    <a:close/>
                    <a:moveTo>
                      <a:pt x="14233" y="1"/>
                    </a:moveTo>
                    <a:cubicBezTo>
                      <a:pt x="13129" y="1"/>
                      <a:pt x="12021" y="248"/>
                      <a:pt x="10997" y="750"/>
                    </a:cubicBezTo>
                    <a:cubicBezTo>
                      <a:pt x="8609" y="1905"/>
                      <a:pt x="7027" y="4241"/>
                      <a:pt x="6838" y="6885"/>
                    </a:cubicBezTo>
                    <a:lnTo>
                      <a:pt x="90" y="100914"/>
                    </a:lnTo>
                    <a:cubicBezTo>
                      <a:pt x="0" y="102151"/>
                      <a:pt x="228" y="103363"/>
                      <a:pt x="716" y="104458"/>
                    </a:cubicBezTo>
                    <a:lnTo>
                      <a:pt x="18242" y="104458"/>
                    </a:lnTo>
                    <a:lnTo>
                      <a:pt x="95527" y="66938"/>
                    </a:lnTo>
                    <a:cubicBezTo>
                      <a:pt x="96242" y="66593"/>
                      <a:pt x="96892" y="66138"/>
                      <a:pt x="97445" y="65598"/>
                    </a:cubicBezTo>
                    <a:cubicBezTo>
                      <a:pt x="98734" y="64347"/>
                      <a:pt x="99549" y="62650"/>
                      <a:pt x="99682" y="60803"/>
                    </a:cubicBezTo>
                    <a:cubicBezTo>
                      <a:pt x="99871" y="58159"/>
                      <a:pt x="98639" y="55620"/>
                      <a:pt x="96446" y="54137"/>
                    </a:cubicBezTo>
                    <a:lnTo>
                      <a:pt x="18388" y="1280"/>
                    </a:lnTo>
                    <a:cubicBezTo>
                      <a:pt x="17142" y="432"/>
                      <a:pt x="15688" y="1"/>
                      <a:pt x="14233" y="1"/>
                    </a:cubicBezTo>
                    <a:close/>
                  </a:path>
                </a:pathLst>
              </a:custGeom>
              <a:solidFill>
                <a:srgbClr val="2EE6C4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5"/>
              <p:cNvSpPr/>
              <p:nvPr/>
            </p:nvSpPr>
            <p:spPr>
              <a:xfrm>
                <a:off x="6583675" y="0"/>
                <a:ext cx="959475" cy="574975"/>
              </a:xfrm>
              <a:custGeom>
                <a:avLst/>
                <a:gdLst/>
                <a:ahLst/>
                <a:cxnLst/>
                <a:rect l="l" t="t" r="r" b="b"/>
                <a:pathLst>
                  <a:path w="38379" h="22999" extrusionOk="0">
                    <a:moveTo>
                      <a:pt x="1" y="1"/>
                    </a:moveTo>
                    <a:lnTo>
                      <a:pt x="28154" y="21999"/>
                    </a:lnTo>
                    <a:cubicBezTo>
                      <a:pt x="28552" y="22312"/>
                      <a:pt x="28992" y="22554"/>
                      <a:pt x="29458" y="22719"/>
                    </a:cubicBezTo>
                    <a:cubicBezTo>
                      <a:pt x="29969" y="22904"/>
                      <a:pt x="30509" y="22998"/>
                      <a:pt x="31054" y="22998"/>
                    </a:cubicBezTo>
                    <a:cubicBezTo>
                      <a:pt x="31651" y="22998"/>
                      <a:pt x="32248" y="22885"/>
                      <a:pt x="32817" y="22657"/>
                    </a:cubicBezTo>
                    <a:cubicBezTo>
                      <a:pt x="34375" y="22023"/>
                      <a:pt x="35484" y="20610"/>
                      <a:pt x="35716" y="18943"/>
                    </a:cubicBezTo>
                    <a:lnTo>
                      <a:pt x="38378" y="1"/>
                    </a:lnTo>
                    <a:lnTo>
                      <a:pt x="28865" y="1"/>
                    </a:lnTo>
                    <a:lnTo>
                      <a:pt x="27524" y="9552"/>
                    </a:lnTo>
                    <a:lnTo>
                      <a:pt x="15301" y="1"/>
                    </a:lnTo>
                    <a:close/>
                  </a:path>
                </a:pathLst>
              </a:custGeom>
              <a:solidFill>
                <a:srgbClr val="2EE6C4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37655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6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89" name="Google Shape;89;p6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6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6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3" name="Google Shape;93;p6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94" name="Google Shape;94;p6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" name="Google Shape;95;p6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6" name="Google Shape;96;p6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6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8" name="Google Shape;98;p6"/>
          <p:cNvGrpSpPr/>
          <p:nvPr/>
        </p:nvGrpSpPr>
        <p:grpSpPr>
          <a:xfrm>
            <a:off x="2373634" y="0"/>
            <a:ext cx="7687367" cy="6858000"/>
            <a:chOff x="1777625" y="0"/>
            <a:chExt cx="5765525" cy="5143500"/>
          </a:xfrm>
        </p:grpSpPr>
        <p:sp>
          <p:nvSpPr>
            <p:cNvPr id="99" name="Google Shape;99;p6"/>
            <p:cNvSpPr/>
            <p:nvPr/>
          </p:nvSpPr>
          <p:spPr>
            <a:xfrm>
              <a:off x="1777625" y="2532050"/>
              <a:ext cx="2496775" cy="2611450"/>
            </a:xfrm>
            <a:custGeom>
              <a:avLst/>
              <a:gdLst/>
              <a:ahLst/>
              <a:cxnLst/>
              <a:rect l="l" t="t" r="r" b="b"/>
              <a:pathLst>
                <a:path w="99871" h="104458" extrusionOk="0">
                  <a:moveTo>
                    <a:pt x="20710" y="20753"/>
                  </a:moveTo>
                  <a:lnTo>
                    <a:pt x="77504" y="59211"/>
                  </a:lnTo>
                  <a:lnTo>
                    <a:pt x="15797" y="89169"/>
                  </a:lnTo>
                  <a:lnTo>
                    <a:pt x="20710" y="20753"/>
                  </a:lnTo>
                  <a:close/>
                  <a:moveTo>
                    <a:pt x="14233" y="1"/>
                  </a:moveTo>
                  <a:cubicBezTo>
                    <a:pt x="13129" y="1"/>
                    <a:pt x="12021" y="248"/>
                    <a:pt x="10997" y="750"/>
                  </a:cubicBezTo>
                  <a:cubicBezTo>
                    <a:pt x="8609" y="1905"/>
                    <a:pt x="7027" y="4241"/>
                    <a:pt x="6838" y="6885"/>
                  </a:cubicBezTo>
                  <a:lnTo>
                    <a:pt x="90" y="100914"/>
                  </a:lnTo>
                  <a:cubicBezTo>
                    <a:pt x="0" y="102151"/>
                    <a:pt x="228" y="103363"/>
                    <a:pt x="716" y="104458"/>
                  </a:cubicBezTo>
                  <a:lnTo>
                    <a:pt x="18242" y="104458"/>
                  </a:lnTo>
                  <a:lnTo>
                    <a:pt x="95527" y="66938"/>
                  </a:lnTo>
                  <a:cubicBezTo>
                    <a:pt x="96242" y="66593"/>
                    <a:pt x="96892" y="66138"/>
                    <a:pt x="97445" y="65598"/>
                  </a:cubicBezTo>
                  <a:cubicBezTo>
                    <a:pt x="98734" y="64347"/>
                    <a:pt x="99549" y="62650"/>
                    <a:pt x="99682" y="60803"/>
                  </a:cubicBezTo>
                  <a:cubicBezTo>
                    <a:pt x="99871" y="58159"/>
                    <a:pt x="98639" y="55620"/>
                    <a:pt x="96446" y="54137"/>
                  </a:cubicBezTo>
                  <a:lnTo>
                    <a:pt x="18388" y="1280"/>
                  </a:lnTo>
                  <a:cubicBezTo>
                    <a:pt x="17142" y="432"/>
                    <a:pt x="15688" y="1"/>
                    <a:pt x="14233" y="1"/>
                  </a:cubicBez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6"/>
            <p:cNvSpPr/>
            <p:nvPr/>
          </p:nvSpPr>
          <p:spPr>
            <a:xfrm>
              <a:off x="6583675" y="0"/>
              <a:ext cx="959475" cy="574975"/>
            </a:xfrm>
            <a:custGeom>
              <a:avLst/>
              <a:gdLst/>
              <a:ahLst/>
              <a:cxnLst/>
              <a:rect l="l" t="t" r="r" b="b"/>
              <a:pathLst>
                <a:path w="38379" h="22999" extrusionOk="0">
                  <a:moveTo>
                    <a:pt x="1" y="1"/>
                  </a:moveTo>
                  <a:lnTo>
                    <a:pt x="28154" y="21999"/>
                  </a:lnTo>
                  <a:cubicBezTo>
                    <a:pt x="28552" y="22312"/>
                    <a:pt x="28992" y="22554"/>
                    <a:pt x="29458" y="22719"/>
                  </a:cubicBezTo>
                  <a:cubicBezTo>
                    <a:pt x="29969" y="22904"/>
                    <a:pt x="30509" y="22998"/>
                    <a:pt x="31054" y="22998"/>
                  </a:cubicBezTo>
                  <a:cubicBezTo>
                    <a:pt x="31651" y="22998"/>
                    <a:pt x="32248" y="22885"/>
                    <a:pt x="32817" y="22657"/>
                  </a:cubicBezTo>
                  <a:cubicBezTo>
                    <a:pt x="34375" y="22023"/>
                    <a:pt x="35484" y="20610"/>
                    <a:pt x="35716" y="18943"/>
                  </a:cubicBezTo>
                  <a:lnTo>
                    <a:pt x="38378" y="1"/>
                  </a:lnTo>
                  <a:lnTo>
                    <a:pt x="28865" y="1"/>
                  </a:lnTo>
                  <a:lnTo>
                    <a:pt x="27524" y="9552"/>
                  </a:lnTo>
                  <a:lnTo>
                    <a:pt x="15301" y="1"/>
                  </a:ln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1" name="Google Shape;101;p6"/>
          <p:cNvSpPr txBox="1">
            <a:spLocks noGrp="1"/>
          </p:cNvSpPr>
          <p:nvPr>
            <p:ph type="ctrTitle"/>
          </p:nvPr>
        </p:nvSpPr>
        <p:spPr>
          <a:xfrm>
            <a:off x="960067" y="465423"/>
            <a:ext cx="9687200" cy="11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8646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7"/>
          <p:cNvGrpSpPr/>
          <p:nvPr/>
        </p:nvGrpSpPr>
        <p:grpSpPr>
          <a:xfrm>
            <a:off x="-1487847" y="-1769788"/>
            <a:ext cx="14447597" cy="10595259"/>
            <a:chOff x="-2354410" y="-1327341"/>
            <a:chExt cx="10835698" cy="7946444"/>
          </a:xfrm>
        </p:grpSpPr>
        <p:sp>
          <p:nvSpPr>
            <p:cNvPr id="104" name="Google Shape;104;p7"/>
            <p:cNvSpPr/>
            <p:nvPr/>
          </p:nvSpPr>
          <p:spPr>
            <a:xfrm rot="-1528002">
              <a:off x="3945311" y="1952695"/>
              <a:ext cx="3856188" cy="4033300"/>
            </a:xfrm>
            <a:custGeom>
              <a:avLst/>
              <a:gdLst/>
              <a:ahLst/>
              <a:cxnLst/>
              <a:rect l="l" t="t" r="r" b="b"/>
              <a:pathLst>
                <a:path w="99871" h="104458" extrusionOk="0">
                  <a:moveTo>
                    <a:pt x="20710" y="20753"/>
                  </a:moveTo>
                  <a:lnTo>
                    <a:pt x="77504" y="59211"/>
                  </a:lnTo>
                  <a:lnTo>
                    <a:pt x="15797" y="89169"/>
                  </a:lnTo>
                  <a:lnTo>
                    <a:pt x="20710" y="20753"/>
                  </a:lnTo>
                  <a:close/>
                  <a:moveTo>
                    <a:pt x="14233" y="1"/>
                  </a:moveTo>
                  <a:cubicBezTo>
                    <a:pt x="13129" y="1"/>
                    <a:pt x="12021" y="248"/>
                    <a:pt x="10997" y="750"/>
                  </a:cubicBezTo>
                  <a:cubicBezTo>
                    <a:pt x="8609" y="1905"/>
                    <a:pt x="7027" y="4241"/>
                    <a:pt x="6838" y="6885"/>
                  </a:cubicBezTo>
                  <a:lnTo>
                    <a:pt x="90" y="100914"/>
                  </a:lnTo>
                  <a:cubicBezTo>
                    <a:pt x="0" y="102151"/>
                    <a:pt x="228" y="103363"/>
                    <a:pt x="716" y="104458"/>
                  </a:cubicBezTo>
                  <a:lnTo>
                    <a:pt x="18242" y="104458"/>
                  </a:lnTo>
                  <a:lnTo>
                    <a:pt x="95527" y="66938"/>
                  </a:lnTo>
                  <a:cubicBezTo>
                    <a:pt x="96242" y="66593"/>
                    <a:pt x="96892" y="66138"/>
                    <a:pt x="97445" y="65598"/>
                  </a:cubicBezTo>
                  <a:cubicBezTo>
                    <a:pt x="98734" y="64347"/>
                    <a:pt x="99549" y="62650"/>
                    <a:pt x="99682" y="60803"/>
                  </a:cubicBezTo>
                  <a:cubicBezTo>
                    <a:pt x="99871" y="58159"/>
                    <a:pt x="98639" y="55620"/>
                    <a:pt x="96446" y="54137"/>
                  </a:cubicBezTo>
                  <a:lnTo>
                    <a:pt x="18388" y="1280"/>
                  </a:lnTo>
                  <a:cubicBezTo>
                    <a:pt x="17142" y="432"/>
                    <a:pt x="15688" y="1"/>
                    <a:pt x="14233" y="1"/>
                  </a:cubicBezTo>
                  <a:close/>
                </a:path>
              </a:pathLst>
            </a:custGeom>
            <a:solidFill>
              <a:srgbClr val="2EE6C4">
                <a:alpha val="44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7"/>
            <p:cNvSpPr/>
            <p:nvPr/>
          </p:nvSpPr>
          <p:spPr>
            <a:xfrm rot="-1236723">
              <a:off x="-2116626" y="-589399"/>
              <a:ext cx="4589808" cy="2185503"/>
            </a:xfrm>
            <a:custGeom>
              <a:avLst/>
              <a:gdLst/>
              <a:ahLst/>
              <a:cxnLst/>
              <a:rect l="l" t="t" r="r" b="b"/>
              <a:pathLst>
                <a:path w="147426" h="70199" extrusionOk="0">
                  <a:moveTo>
                    <a:pt x="10785" y="1"/>
                  </a:moveTo>
                  <a:lnTo>
                    <a:pt x="1" y="12836"/>
                  </a:lnTo>
                  <a:lnTo>
                    <a:pt x="1" y="46342"/>
                  </a:lnTo>
                  <a:lnTo>
                    <a:pt x="133677" y="70027"/>
                  </a:lnTo>
                  <a:cubicBezTo>
                    <a:pt x="134325" y="70141"/>
                    <a:pt x="134974" y="70198"/>
                    <a:pt x="135619" y="70198"/>
                  </a:cubicBezTo>
                  <a:cubicBezTo>
                    <a:pt x="136144" y="70198"/>
                    <a:pt x="136671" y="70159"/>
                    <a:pt x="137192" y="70084"/>
                  </a:cubicBezTo>
                  <a:cubicBezTo>
                    <a:pt x="139859" y="69705"/>
                    <a:pt x="142342" y="68359"/>
                    <a:pt x="144128" y="66232"/>
                  </a:cubicBezTo>
                  <a:cubicBezTo>
                    <a:pt x="146687" y="63190"/>
                    <a:pt x="147426" y="59020"/>
                    <a:pt x="146071" y="55287"/>
                  </a:cubicBezTo>
                  <a:lnTo>
                    <a:pt x="125996" y="1"/>
                  </a:lnTo>
                  <a:lnTo>
                    <a:pt x="102340" y="1"/>
                  </a:lnTo>
                  <a:lnTo>
                    <a:pt x="118596" y="44769"/>
                  </a:lnTo>
                  <a:lnTo>
                    <a:pt x="17289" y="26822"/>
                  </a:lnTo>
                  <a:lnTo>
                    <a:pt x="39832" y="1"/>
                  </a:lnTo>
                  <a:close/>
                </a:path>
              </a:pathLst>
            </a:custGeom>
            <a:solidFill>
              <a:srgbClr val="2EE6C4">
                <a:alpha val="44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7"/>
            <p:cNvSpPr/>
            <p:nvPr/>
          </p:nvSpPr>
          <p:spPr>
            <a:xfrm>
              <a:off x="6583675" y="0"/>
              <a:ext cx="959475" cy="574975"/>
            </a:xfrm>
            <a:custGeom>
              <a:avLst/>
              <a:gdLst/>
              <a:ahLst/>
              <a:cxnLst/>
              <a:rect l="l" t="t" r="r" b="b"/>
              <a:pathLst>
                <a:path w="38379" h="22999" extrusionOk="0">
                  <a:moveTo>
                    <a:pt x="1" y="1"/>
                  </a:moveTo>
                  <a:lnTo>
                    <a:pt x="28154" y="21999"/>
                  </a:lnTo>
                  <a:cubicBezTo>
                    <a:pt x="28552" y="22312"/>
                    <a:pt x="28992" y="22554"/>
                    <a:pt x="29458" y="22719"/>
                  </a:cubicBezTo>
                  <a:cubicBezTo>
                    <a:pt x="29969" y="22904"/>
                    <a:pt x="30509" y="22998"/>
                    <a:pt x="31054" y="22998"/>
                  </a:cubicBezTo>
                  <a:cubicBezTo>
                    <a:pt x="31651" y="22998"/>
                    <a:pt x="32248" y="22885"/>
                    <a:pt x="32817" y="22657"/>
                  </a:cubicBezTo>
                  <a:cubicBezTo>
                    <a:pt x="34375" y="22023"/>
                    <a:pt x="35484" y="20610"/>
                    <a:pt x="35716" y="18943"/>
                  </a:cubicBezTo>
                  <a:lnTo>
                    <a:pt x="38378" y="1"/>
                  </a:lnTo>
                  <a:lnTo>
                    <a:pt x="28865" y="1"/>
                  </a:lnTo>
                  <a:lnTo>
                    <a:pt x="27524" y="9552"/>
                  </a:lnTo>
                  <a:lnTo>
                    <a:pt x="15301" y="1"/>
                  </a:lnTo>
                  <a:close/>
                </a:path>
              </a:pathLst>
            </a:custGeom>
            <a:solidFill>
              <a:srgbClr val="2EE6C4">
                <a:alpha val="44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7" name="Google Shape;107;p7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108" name="Google Shape;108;p7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7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7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7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2" name="Google Shape;112;p7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113" name="Google Shape;113;p7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" name="Google Shape;114;p7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5" name="Google Shape;115;p7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7" name="Google Shape;117;p7"/>
          <p:cNvSpPr txBox="1">
            <a:spLocks noGrp="1"/>
          </p:cNvSpPr>
          <p:nvPr>
            <p:ph type="ctrTitle"/>
          </p:nvPr>
        </p:nvSpPr>
        <p:spPr>
          <a:xfrm>
            <a:off x="967033" y="709972"/>
            <a:ext cx="4016000" cy="12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80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8" name="Google Shape;118;p7"/>
          <p:cNvSpPr txBox="1">
            <a:spLocks noGrp="1"/>
          </p:cNvSpPr>
          <p:nvPr>
            <p:ph type="subTitle" idx="1"/>
          </p:nvPr>
        </p:nvSpPr>
        <p:spPr>
          <a:xfrm>
            <a:off x="6039000" y="2382429"/>
            <a:ext cx="5206400" cy="30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FFFFFF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>
                <a:solidFill>
                  <a:srgbClr val="FFFFFF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>
                <a:solidFill>
                  <a:srgbClr val="FFFFFF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>
                <a:solidFill>
                  <a:srgbClr val="FFFFFF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>
                <a:solidFill>
                  <a:srgbClr val="FFFFFF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>
                <a:solidFill>
                  <a:srgbClr val="FFFFFF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>
                <a:solidFill>
                  <a:srgbClr val="FFFFFF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>
                <a:solidFill>
                  <a:srgbClr val="FFFFFF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1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0308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8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121" name="Google Shape;121;p8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5" name="Google Shape;125;p8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126" name="Google Shape;126;p8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" name="Google Shape;127;p8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28" name="Google Shape;128;p8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1403133" y="1016467"/>
            <a:ext cx="9519200" cy="48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8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3712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 flipH="1">
            <a:off x="1200085" y="0"/>
            <a:ext cx="3329033" cy="6858000"/>
            <a:chOff x="5744400" y="0"/>
            <a:chExt cx="2496775" cy="5143500"/>
          </a:xfrm>
        </p:grpSpPr>
        <p:sp>
          <p:nvSpPr>
            <p:cNvPr id="147" name="Google Shape;147;p10"/>
            <p:cNvSpPr/>
            <p:nvPr/>
          </p:nvSpPr>
          <p:spPr>
            <a:xfrm>
              <a:off x="5744400" y="2532050"/>
              <a:ext cx="2496775" cy="2611450"/>
            </a:xfrm>
            <a:custGeom>
              <a:avLst/>
              <a:gdLst/>
              <a:ahLst/>
              <a:cxnLst/>
              <a:rect l="l" t="t" r="r" b="b"/>
              <a:pathLst>
                <a:path w="99871" h="104458" extrusionOk="0">
                  <a:moveTo>
                    <a:pt x="20710" y="20753"/>
                  </a:moveTo>
                  <a:lnTo>
                    <a:pt x="77504" y="59211"/>
                  </a:lnTo>
                  <a:lnTo>
                    <a:pt x="15797" y="89169"/>
                  </a:lnTo>
                  <a:lnTo>
                    <a:pt x="20710" y="20753"/>
                  </a:lnTo>
                  <a:close/>
                  <a:moveTo>
                    <a:pt x="14233" y="1"/>
                  </a:moveTo>
                  <a:cubicBezTo>
                    <a:pt x="13129" y="1"/>
                    <a:pt x="12021" y="248"/>
                    <a:pt x="10997" y="750"/>
                  </a:cubicBezTo>
                  <a:cubicBezTo>
                    <a:pt x="8609" y="1905"/>
                    <a:pt x="7027" y="4241"/>
                    <a:pt x="6838" y="6885"/>
                  </a:cubicBezTo>
                  <a:lnTo>
                    <a:pt x="90" y="100914"/>
                  </a:lnTo>
                  <a:cubicBezTo>
                    <a:pt x="0" y="102151"/>
                    <a:pt x="228" y="103363"/>
                    <a:pt x="716" y="104458"/>
                  </a:cubicBezTo>
                  <a:lnTo>
                    <a:pt x="18242" y="104458"/>
                  </a:lnTo>
                  <a:lnTo>
                    <a:pt x="95527" y="66938"/>
                  </a:lnTo>
                  <a:cubicBezTo>
                    <a:pt x="96242" y="66593"/>
                    <a:pt x="96892" y="66138"/>
                    <a:pt x="97445" y="65598"/>
                  </a:cubicBezTo>
                  <a:cubicBezTo>
                    <a:pt x="98734" y="64347"/>
                    <a:pt x="99549" y="62650"/>
                    <a:pt x="99682" y="60803"/>
                  </a:cubicBezTo>
                  <a:cubicBezTo>
                    <a:pt x="99871" y="58159"/>
                    <a:pt x="98639" y="55620"/>
                    <a:pt x="96446" y="54137"/>
                  </a:cubicBezTo>
                  <a:lnTo>
                    <a:pt x="18388" y="1280"/>
                  </a:lnTo>
                  <a:cubicBezTo>
                    <a:pt x="17142" y="432"/>
                    <a:pt x="15688" y="1"/>
                    <a:pt x="14233" y="1"/>
                  </a:cubicBez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10"/>
            <p:cNvSpPr/>
            <p:nvPr/>
          </p:nvSpPr>
          <p:spPr>
            <a:xfrm>
              <a:off x="6583675" y="0"/>
              <a:ext cx="959475" cy="574975"/>
            </a:xfrm>
            <a:custGeom>
              <a:avLst/>
              <a:gdLst/>
              <a:ahLst/>
              <a:cxnLst/>
              <a:rect l="l" t="t" r="r" b="b"/>
              <a:pathLst>
                <a:path w="38379" h="22999" extrusionOk="0">
                  <a:moveTo>
                    <a:pt x="1" y="1"/>
                  </a:moveTo>
                  <a:lnTo>
                    <a:pt x="28154" y="21999"/>
                  </a:lnTo>
                  <a:cubicBezTo>
                    <a:pt x="28552" y="22312"/>
                    <a:pt x="28992" y="22554"/>
                    <a:pt x="29458" y="22719"/>
                  </a:cubicBezTo>
                  <a:cubicBezTo>
                    <a:pt x="29969" y="22904"/>
                    <a:pt x="30509" y="22998"/>
                    <a:pt x="31054" y="22998"/>
                  </a:cubicBezTo>
                  <a:cubicBezTo>
                    <a:pt x="31651" y="22998"/>
                    <a:pt x="32248" y="22885"/>
                    <a:pt x="32817" y="22657"/>
                  </a:cubicBezTo>
                  <a:cubicBezTo>
                    <a:pt x="34375" y="22023"/>
                    <a:pt x="35484" y="20610"/>
                    <a:pt x="35716" y="18943"/>
                  </a:cubicBezTo>
                  <a:lnTo>
                    <a:pt x="38378" y="1"/>
                  </a:lnTo>
                  <a:lnTo>
                    <a:pt x="28865" y="1"/>
                  </a:lnTo>
                  <a:lnTo>
                    <a:pt x="27524" y="9552"/>
                  </a:lnTo>
                  <a:lnTo>
                    <a:pt x="15301" y="1"/>
                  </a:ln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9" name="Google Shape;149;p10"/>
          <p:cNvSpPr/>
          <p:nvPr/>
        </p:nvSpPr>
        <p:spPr>
          <a:xfrm rot="5400000">
            <a:off x="7774500" y="2440501"/>
            <a:ext cx="4861267" cy="3973700"/>
          </a:xfrm>
          <a:custGeom>
            <a:avLst/>
            <a:gdLst/>
            <a:ahLst/>
            <a:cxnLst/>
            <a:rect l="l" t="t" r="r" b="b"/>
            <a:pathLst>
              <a:path w="145838" h="119211" extrusionOk="0">
                <a:moveTo>
                  <a:pt x="0" y="1"/>
                </a:moveTo>
                <a:cubicBezTo>
                  <a:pt x="1292" y="31275"/>
                  <a:pt x="14076" y="60489"/>
                  <a:pt x="36342" y="82756"/>
                </a:cubicBezTo>
                <a:cubicBezTo>
                  <a:pt x="59851" y="106264"/>
                  <a:pt x="91108" y="119211"/>
                  <a:pt x="124355" y="119211"/>
                </a:cubicBezTo>
                <a:cubicBezTo>
                  <a:pt x="131628" y="119211"/>
                  <a:pt x="138812" y="118589"/>
                  <a:pt x="145838" y="117374"/>
                </a:cubicBezTo>
                <a:lnTo>
                  <a:pt x="145838" y="96140"/>
                </a:lnTo>
                <a:cubicBezTo>
                  <a:pt x="138849" y="97606"/>
                  <a:pt x="131661" y="98365"/>
                  <a:pt x="124355" y="98365"/>
                </a:cubicBezTo>
                <a:cubicBezTo>
                  <a:pt x="96676" y="98365"/>
                  <a:pt x="70653" y="87588"/>
                  <a:pt x="51080" y="68014"/>
                </a:cubicBezTo>
                <a:cubicBezTo>
                  <a:pt x="32752" y="49686"/>
                  <a:pt x="22137" y="25703"/>
                  <a:pt x="20861" y="1"/>
                </a:cubicBezTo>
                <a:close/>
              </a:path>
            </a:pathLst>
          </a:custGeom>
          <a:solidFill>
            <a:srgbClr val="2EE6C4">
              <a:alpha val="450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0" name="Google Shape;150;p10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151" name="Google Shape;151;p10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10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10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10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55" name="Google Shape;155;p10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156" name="Google Shape;156;p10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" name="Google Shape;157;p10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58" name="Google Shape;158;p10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ctrTitle"/>
          </p:nvPr>
        </p:nvSpPr>
        <p:spPr>
          <a:xfrm>
            <a:off x="960067" y="465423"/>
            <a:ext cx="9687200" cy="11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32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2489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"/>
          <p:cNvSpPr/>
          <p:nvPr/>
        </p:nvSpPr>
        <p:spPr>
          <a:xfrm rot="5400000" flipH="1">
            <a:off x="7774500" y="443767"/>
            <a:ext cx="4861267" cy="3973700"/>
          </a:xfrm>
          <a:custGeom>
            <a:avLst/>
            <a:gdLst/>
            <a:ahLst/>
            <a:cxnLst/>
            <a:rect l="l" t="t" r="r" b="b"/>
            <a:pathLst>
              <a:path w="145838" h="119211" extrusionOk="0">
                <a:moveTo>
                  <a:pt x="0" y="1"/>
                </a:moveTo>
                <a:cubicBezTo>
                  <a:pt x="1292" y="31275"/>
                  <a:pt x="14076" y="60489"/>
                  <a:pt x="36342" y="82756"/>
                </a:cubicBezTo>
                <a:cubicBezTo>
                  <a:pt x="59851" y="106264"/>
                  <a:pt x="91108" y="119211"/>
                  <a:pt x="124355" y="119211"/>
                </a:cubicBezTo>
                <a:cubicBezTo>
                  <a:pt x="131628" y="119211"/>
                  <a:pt x="138812" y="118589"/>
                  <a:pt x="145838" y="117374"/>
                </a:cubicBezTo>
                <a:lnTo>
                  <a:pt x="145838" y="96140"/>
                </a:lnTo>
                <a:cubicBezTo>
                  <a:pt x="138849" y="97606"/>
                  <a:pt x="131661" y="98365"/>
                  <a:pt x="124355" y="98365"/>
                </a:cubicBezTo>
                <a:cubicBezTo>
                  <a:pt x="96676" y="98365"/>
                  <a:pt x="70653" y="87588"/>
                  <a:pt x="51080" y="68014"/>
                </a:cubicBezTo>
                <a:cubicBezTo>
                  <a:pt x="32752" y="49686"/>
                  <a:pt x="22137" y="25703"/>
                  <a:pt x="20861" y="1"/>
                </a:cubicBezTo>
                <a:close/>
              </a:path>
            </a:pathLst>
          </a:custGeom>
          <a:solidFill>
            <a:srgbClr val="2EE6C4">
              <a:alpha val="450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3" name="Google Shape;163;p11"/>
          <p:cNvGrpSpPr/>
          <p:nvPr/>
        </p:nvGrpSpPr>
        <p:grpSpPr>
          <a:xfrm>
            <a:off x="-15" y="0"/>
            <a:ext cx="4784017" cy="6857984"/>
            <a:chOff x="-12" y="0"/>
            <a:chExt cx="3588013" cy="5143488"/>
          </a:xfrm>
        </p:grpSpPr>
        <p:sp>
          <p:nvSpPr>
            <p:cNvPr id="164" name="Google Shape;164;p11"/>
            <p:cNvSpPr/>
            <p:nvPr/>
          </p:nvSpPr>
          <p:spPr>
            <a:xfrm rot="-5400000" flipH="1">
              <a:off x="-332850" y="1830375"/>
              <a:ext cx="3645950" cy="2980275"/>
            </a:xfrm>
            <a:custGeom>
              <a:avLst/>
              <a:gdLst/>
              <a:ahLst/>
              <a:cxnLst/>
              <a:rect l="l" t="t" r="r" b="b"/>
              <a:pathLst>
                <a:path w="145838" h="119211" extrusionOk="0">
                  <a:moveTo>
                    <a:pt x="0" y="1"/>
                  </a:moveTo>
                  <a:cubicBezTo>
                    <a:pt x="1292" y="31275"/>
                    <a:pt x="14076" y="60489"/>
                    <a:pt x="36342" y="82756"/>
                  </a:cubicBezTo>
                  <a:cubicBezTo>
                    <a:pt x="59851" y="106264"/>
                    <a:pt x="91108" y="119211"/>
                    <a:pt x="124355" y="119211"/>
                  </a:cubicBezTo>
                  <a:cubicBezTo>
                    <a:pt x="131628" y="119211"/>
                    <a:pt x="138812" y="118589"/>
                    <a:pt x="145838" y="117374"/>
                  </a:cubicBezTo>
                  <a:lnTo>
                    <a:pt x="145838" y="96140"/>
                  </a:lnTo>
                  <a:cubicBezTo>
                    <a:pt x="138849" y="97606"/>
                    <a:pt x="131661" y="98365"/>
                    <a:pt x="124355" y="98365"/>
                  </a:cubicBezTo>
                  <a:cubicBezTo>
                    <a:pt x="96676" y="98365"/>
                    <a:pt x="70653" y="87588"/>
                    <a:pt x="51080" y="68014"/>
                  </a:cubicBezTo>
                  <a:cubicBezTo>
                    <a:pt x="32752" y="49686"/>
                    <a:pt x="22137" y="25703"/>
                    <a:pt x="20861" y="1"/>
                  </a:cubicBez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1"/>
            <p:cNvSpPr/>
            <p:nvPr/>
          </p:nvSpPr>
          <p:spPr>
            <a:xfrm>
              <a:off x="2628525" y="0"/>
              <a:ext cx="959475" cy="574975"/>
            </a:xfrm>
            <a:custGeom>
              <a:avLst/>
              <a:gdLst/>
              <a:ahLst/>
              <a:cxnLst/>
              <a:rect l="l" t="t" r="r" b="b"/>
              <a:pathLst>
                <a:path w="38379" h="22999" extrusionOk="0">
                  <a:moveTo>
                    <a:pt x="1" y="1"/>
                  </a:moveTo>
                  <a:lnTo>
                    <a:pt x="28154" y="21999"/>
                  </a:lnTo>
                  <a:cubicBezTo>
                    <a:pt x="28552" y="22312"/>
                    <a:pt x="28992" y="22554"/>
                    <a:pt x="29458" y="22719"/>
                  </a:cubicBezTo>
                  <a:cubicBezTo>
                    <a:pt x="29969" y="22904"/>
                    <a:pt x="30509" y="22998"/>
                    <a:pt x="31054" y="22998"/>
                  </a:cubicBezTo>
                  <a:cubicBezTo>
                    <a:pt x="31651" y="22998"/>
                    <a:pt x="32248" y="22885"/>
                    <a:pt x="32817" y="22657"/>
                  </a:cubicBezTo>
                  <a:cubicBezTo>
                    <a:pt x="34375" y="22023"/>
                    <a:pt x="35484" y="20610"/>
                    <a:pt x="35716" y="18943"/>
                  </a:cubicBezTo>
                  <a:lnTo>
                    <a:pt x="38378" y="1"/>
                  </a:lnTo>
                  <a:lnTo>
                    <a:pt x="28865" y="1"/>
                  </a:lnTo>
                  <a:lnTo>
                    <a:pt x="27524" y="9552"/>
                  </a:lnTo>
                  <a:lnTo>
                    <a:pt x="15301" y="1"/>
                  </a:ln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6" name="Google Shape;166;p11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167" name="Google Shape;167;p11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1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1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1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71" name="Google Shape;171;p11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172" name="Google Shape;172;p11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74" name="Google Shape;174;p11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6" name="Google Shape;176;p11"/>
          <p:cNvSpPr txBox="1">
            <a:spLocks noGrp="1"/>
          </p:cNvSpPr>
          <p:nvPr>
            <p:ph type="subTitle" idx="1"/>
          </p:nvPr>
        </p:nvSpPr>
        <p:spPr>
          <a:xfrm>
            <a:off x="2036483" y="4326967"/>
            <a:ext cx="8125600" cy="58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974665" y="2444233"/>
            <a:ext cx="10249200" cy="196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600"/>
              <a:buNone/>
              <a:defRPr sz="128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600"/>
              <a:buFont typeface="Fira Sans Extra Condensed Medium"/>
              <a:buNone/>
              <a:defRPr sz="12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600"/>
              <a:buFont typeface="Fira Sans Extra Condensed Medium"/>
              <a:buNone/>
              <a:defRPr sz="12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600"/>
              <a:buFont typeface="Fira Sans Extra Condensed Medium"/>
              <a:buNone/>
              <a:defRPr sz="12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600"/>
              <a:buFont typeface="Fira Sans Extra Condensed Medium"/>
              <a:buNone/>
              <a:defRPr sz="12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600"/>
              <a:buFont typeface="Fira Sans Extra Condensed Medium"/>
              <a:buNone/>
              <a:defRPr sz="12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600"/>
              <a:buFont typeface="Fira Sans Extra Condensed Medium"/>
              <a:buNone/>
              <a:defRPr sz="12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600"/>
              <a:buFont typeface="Fira Sans Extra Condensed Medium"/>
              <a:buNone/>
              <a:defRPr sz="12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600"/>
              <a:buFont typeface="Fira Sans Extra Condensed Medium"/>
              <a:buNone/>
              <a:defRPr sz="12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147593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12"/>
          <p:cNvGrpSpPr/>
          <p:nvPr/>
        </p:nvGrpSpPr>
        <p:grpSpPr>
          <a:xfrm>
            <a:off x="-15" y="0"/>
            <a:ext cx="11952921" cy="6858059"/>
            <a:chOff x="-12" y="0"/>
            <a:chExt cx="8964691" cy="5143544"/>
          </a:xfrm>
        </p:grpSpPr>
        <p:sp>
          <p:nvSpPr>
            <p:cNvPr id="180" name="Google Shape;180;p12"/>
            <p:cNvSpPr/>
            <p:nvPr/>
          </p:nvSpPr>
          <p:spPr>
            <a:xfrm rot="-5400000" flipH="1">
              <a:off x="-332850" y="1830375"/>
              <a:ext cx="3645950" cy="2980275"/>
            </a:xfrm>
            <a:custGeom>
              <a:avLst/>
              <a:gdLst/>
              <a:ahLst/>
              <a:cxnLst/>
              <a:rect l="l" t="t" r="r" b="b"/>
              <a:pathLst>
                <a:path w="145838" h="119211" extrusionOk="0">
                  <a:moveTo>
                    <a:pt x="0" y="1"/>
                  </a:moveTo>
                  <a:cubicBezTo>
                    <a:pt x="1292" y="31275"/>
                    <a:pt x="14076" y="60489"/>
                    <a:pt x="36342" y="82756"/>
                  </a:cubicBezTo>
                  <a:cubicBezTo>
                    <a:pt x="59851" y="106264"/>
                    <a:pt x="91108" y="119211"/>
                    <a:pt x="124355" y="119211"/>
                  </a:cubicBezTo>
                  <a:cubicBezTo>
                    <a:pt x="131628" y="119211"/>
                    <a:pt x="138812" y="118589"/>
                    <a:pt x="145838" y="117374"/>
                  </a:cubicBezTo>
                  <a:lnTo>
                    <a:pt x="145838" y="96140"/>
                  </a:lnTo>
                  <a:cubicBezTo>
                    <a:pt x="138849" y="97606"/>
                    <a:pt x="131661" y="98365"/>
                    <a:pt x="124355" y="98365"/>
                  </a:cubicBezTo>
                  <a:cubicBezTo>
                    <a:pt x="96676" y="98365"/>
                    <a:pt x="70653" y="87588"/>
                    <a:pt x="51080" y="68014"/>
                  </a:cubicBezTo>
                  <a:cubicBezTo>
                    <a:pt x="32752" y="49686"/>
                    <a:pt x="22137" y="25703"/>
                    <a:pt x="20861" y="1"/>
                  </a:cubicBezTo>
                  <a:close/>
                </a:path>
              </a:pathLst>
            </a:custGeom>
            <a:solidFill>
              <a:srgbClr val="2EE6C4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81" name="Google Shape;181;p12"/>
            <p:cNvGrpSpPr/>
            <p:nvPr/>
          </p:nvGrpSpPr>
          <p:grpSpPr>
            <a:xfrm>
              <a:off x="5425750" y="0"/>
              <a:ext cx="3538929" cy="5143544"/>
              <a:chOff x="5420400" y="0"/>
              <a:chExt cx="3538929" cy="5143544"/>
            </a:xfrm>
          </p:grpSpPr>
          <p:sp>
            <p:nvSpPr>
              <p:cNvPr id="182" name="Google Shape;182;p12"/>
              <p:cNvSpPr/>
              <p:nvPr/>
            </p:nvSpPr>
            <p:spPr>
              <a:xfrm>
                <a:off x="5420400" y="1442075"/>
                <a:ext cx="3538929" cy="3701469"/>
              </a:xfrm>
              <a:custGeom>
                <a:avLst/>
                <a:gdLst/>
                <a:ahLst/>
                <a:cxnLst/>
                <a:rect l="l" t="t" r="r" b="b"/>
                <a:pathLst>
                  <a:path w="99871" h="104458" extrusionOk="0">
                    <a:moveTo>
                      <a:pt x="20710" y="20753"/>
                    </a:moveTo>
                    <a:lnTo>
                      <a:pt x="77504" y="59211"/>
                    </a:lnTo>
                    <a:lnTo>
                      <a:pt x="15797" y="89169"/>
                    </a:lnTo>
                    <a:lnTo>
                      <a:pt x="20710" y="20753"/>
                    </a:lnTo>
                    <a:close/>
                    <a:moveTo>
                      <a:pt x="14233" y="1"/>
                    </a:moveTo>
                    <a:cubicBezTo>
                      <a:pt x="13129" y="1"/>
                      <a:pt x="12021" y="248"/>
                      <a:pt x="10997" y="750"/>
                    </a:cubicBezTo>
                    <a:cubicBezTo>
                      <a:pt x="8609" y="1905"/>
                      <a:pt x="7027" y="4241"/>
                      <a:pt x="6838" y="6885"/>
                    </a:cubicBezTo>
                    <a:lnTo>
                      <a:pt x="90" y="100914"/>
                    </a:lnTo>
                    <a:cubicBezTo>
                      <a:pt x="0" y="102151"/>
                      <a:pt x="228" y="103363"/>
                      <a:pt x="716" y="104458"/>
                    </a:cubicBezTo>
                    <a:lnTo>
                      <a:pt x="18242" y="104458"/>
                    </a:lnTo>
                    <a:lnTo>
                      <a:pt x="95527" y="66938"/>
                    </a:lnTo>
                    <a:cubicBezTo>
                      <a:pt x="96242" y="66593"/>
                      <a:pt x="96892" y="66138"/>
                      <a:pt x="97445" y="65598"/>
                    </a:cubicBezTo>
                    <a:cubicBezTo>
                      <a:pt x="98734" y="64347"/>
                      <a:pt x="99549" y="62650"/>
                      <a:pt x="99682" y="60803"/>
                    </a:cubicBezTo>
                    <a:cubicBezTo>
                      <a:pt x="99871" y="58159"/>
                      <a:pt x="98639" y="55620"/>
                      <a:pt x="96446" y="54137"/>
                    </a:cubicBezTo>
                    <a:lnTo>
                      <a:pt x="18388" y="1280"/>
                    </a:lnTo>
                    <a:cubicBezTo>
                      <a:pt x="17142" y="432"/>
                      <a:pt x="15688" y="1"/>
                      <a:pt x="14233" y="1"/>
                    </a:cubicBezTo>
                    <a:close/>
                  </a:path>
                </a:pathLst>
              </a:custGeom>
              <a:solidFill>
                <a:srgbClr val="2EE6C4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3" name="Google Shape;183;p12"/>
              <p:cNvSpPr/>
              <p:nvPr/>
            </p:nvSpPr>
            <p:spPr>
              <a:xfrm>
                <a:off x="6583675" y="0"/>
                <a:ext cx="959475" cy="574975"/>
              </a:xfrm>
              <a:custGeom>
                <a:avLst/>
                <a:gdLst/>
                <a:ahLst/>
                <a:cxnLst/>
                <a:rect l="l" t="t" r="r" b="b"/>
                <a:pathLst>
                  <a:path w="38379" h="22999" extrusionOk="0">
                    <a:moveTo>
                      <a:pt x="1" y="1"/>
                    </a:moveTo>
                    <a:lnTo>
                      <a:pt x="28154" y="21999"/>
                    </a:lnTo>
                    <a:cubicBezTo>
                      <a:pt x="28552" y="22312"/>
                      <a:pt x="28992" y="22554"/>
                      <a:pt x="29458" y="22719"/>
                    </a:cubicBezTo>
                    <a:cubicBezTo>
                      <a:pt x="29969" y="22904"/>
                      <a:pt x="30509" y="22998"/>
                      <a:pt x="31054" y="22998"/>
                    </a:cubicBezTo>
                    <a:cubicBezTo>
                      <a:pt x="31651" y="22998"/>
                      <a:pt x="32248" y="22885"/>
                      <a:pt x="32817" y="22657"/>
                    </a:cubicBezTo>
                    <a:cubicBezTo>
                      <a:pt x="34375" y="22023"/>
                      <a:pt x="35484" y="20610"/>
                      <a:pt x="35716" y="18943"/>
                    </a:cubicBezTo>
                    <a:lnTo>
                      <a:pt x="38378" y="1"/>
                    </a:lnTo>
                    <a:lnTo>
                      <a:pt x="28865" y="1"/>
                    </a:lnTo>
                    <a:lnTo>
                      <a:pt x="27524" y="9552"/>
                    </a:lnTo>
                    <a:lnTo>
                      <a:pt x="15301" y="1"/>
                    </a:lnTo>
                    <a:close/>
                  </a:path>
                </a:pathLst>
              </a:custGeom>
              <a:solidFill>
                <a:srgbClr val="2EE6C4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84" name="Google Shape;184;p12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185" name="Google Shape;185;p12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2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2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2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89" name="Google Shape;189;p12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190" name="Google Shape;190;p12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1" name="Google Shape;191;p12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92" name="Google Shape;192;p12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2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4" name="Google Shape;194;p12"/>
          <p:cNvSpPr txBox="1">
            <a:spLocks noGrp="1"/>
          </p:cNvSpPr>
          <p:nvPr>
            <p:ph type="ctrTitle"/>
          </p:nvPr>
        </p:nvSpPr>
        <p:spPr>
          <a:xfrm>
            <a:off x="3288964" y="885873"/>
            <a:ext cx="5620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95" name="Google Shape;195;p12"/>
          <p:cNvSpPr txBox="1">
            <a:spLocks noGrp="1"/>
          </p:cNvSpPr>
          <p:nvPr>
            <p:ph type="subTitle" idx="1"/>
          </p:nvPr>
        </p:nvSpPr>
        <p:spPr>
          <a:xfrm flipH="1">
            <a:off x="3289431" y="1401076"/>
            <a:ext cx="5620800" cy="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2"/>
          <p:cNvSpPr txBox="1">
            <a:spLocks noGrp="1"/>
          </p:cNvSpPr>
          <p:nvPr>
            <p:ph type="ctrTitle" idx="2"/>
          </p:nvPr>
        </p:nvSpPr>
        <p:spPr>
          <a:xfrm>
            <a:off x="3288964" y="2269172"/>
            <a:ext cx="5620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97" name="Google Shape;197;p12"/>
          <p:cNvSpPr txBox="1">
            <a:spLocks noGrp="1"/>
          </p:cNvSpPr>
          <p:nvPr>
            <p:ph type="subTitle" idx="3"/>
          </p:nvPr>
        </p:nvSpPr>
        <p:spPr>
          <a:xfrm flipH="1">
            <a:off x="3289431" y="2784375"/>
            <a:ext cx="5620800" cy="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2"/>
          <p:cNvSpPr txBox="1">
            <a:spLocks noGrp="1"/>
          </p:cNvSpPr>
          <p:nvPr>
            <p:ph type="ctrTitle" idx="4"/>
          </p:nvPr>
        </p:nvSpPr>
        <p:spPr>
          <a:xfrm>
            <a:off x="3288964" y="3652469"/>
            <a:ext cx="5620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99" name="Google Shape;199;p12"/>
          <p:cNvSpPr txBox="1">
            <a:spLocks noGrp="1"/>
          </p:cNvSpPr>
          <p:nvPr>
            <p:ph type="subTitle" idx="5"/>
          </p:nvPr>
        </p:nvSpPr>
        <p:spPr>
          <a:xfrm flipH="1">
            <a:off x="3289431" y="4167672"/>
            <a:ext cx="5620800" cy="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2"/>
          <p:cNvSpPr txBox="1">
            <a:spLocks noGrp="1"/>
          </p:cNvSpPr>
          <p:nvPr>
            <p:ph type="ctrTitle" idx="6"/>
          </p:nvPr>
        </p:nvSpPr>
        <p:spPr>
          <a:xfrm>
            <a:off x="3288964" y="5035768"/>
            <a:ext cx="5620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01" name="Google Shape;201;p12"/>
          <p:cNvSpPr txBox="1">
            <a:spLocks noGrp="1"/>
          </p:cNvSpPr>
          <p:nvPr>
            <p:ph type="subTitle" idx="7"/>
          </p:nvPr>
        </p:nvSpPr>
        <p:spPr>
          <a:xfrm flipH="1">
            <a:off x="3289431" y="5550971"/>
            <a:ext cx="5620800" cy="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142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Squada One"/>
              <a:buNone/>
              <a:defRPr sz="48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Squada One"/>
              <a:buNone/>
              <a:defRPr sz="48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Squada One"/>
              <a:buNone/>
              <a:defRPr sz="48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Squada One"/>
              <a:buNone/>
              <a:defRPr sz="48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Squada One"/>
              <a:buNone/>
              <a:defRPr sz="48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Squada One"/>
              <a:buNone/>
              <a:defRPr sz="48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Squada One"/>
              <a:buNone/>
              <a:defRPr sz="48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Squada One"/>
              <a:buNone/>
              <a:defRPr sz="48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Squada One"/>
              <a:buNone/>
              <a:defRPr sz="48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Barlow"/>
              <a:buChar char="●"/>
              <a:defRPr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Barlow"/>
              <a:buChar char="○"/>
              <a:defRPr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Barlow"/>
              <a:buChar char="■"/>
              <a:defRPr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Barlow"/>
              <a:buChar char="●"/>
              <a:defRPr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Barlow"/>
              <a:buChar char="○"/>
              <a:defRPr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Barlow"/>
              <a:buChar char="■"/>
              <a:defRPr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Barlow"/>
              <a:buChar char="●"/>
              <a:defRPr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Barlow"/>
              <a:buChar char="○"/>
              <a:defRPr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Barlow"/>
              <a:buChar char="■"/>
              <a:defRPr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813227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5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dk1"/>
            </a:gs>
            <a:gs pos="47000">
              <a:schemeClr val="lt1"/>
            </a:gs>
          </a:gsLst>
          <a:lin ang="5400700" scaled="0"/>
        </a:gradFill>
        <a:effectLst/>
      </p:bgPr>
    </p:bg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0"/>
          <p:cNvSpPr txBox="1">
            <a:spLocks noGrp="1"/>
          </p:cNvSpPr>
          <p:nvPr>
            <p:ph type="subTitle" idx="1"/>
          </p:nvPr>
        </p:nvSpPr>
        <p:spPr>
          <a:xfrm>
            <a:off x="1509902" y="1928183"/>
            <a:ext cx="8556116" cy="77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fontAlgn="base">
              <a:lnSpc>
                <a:spcPts val="2250"/>
              </a:lnSpc>
            </a:pPr>
            <a:r>
              <a:rPr lang="it-IT" sz="1800" b="1" spc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Che cos’e?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spc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EIPASS Junior è il primo programma di Cultura digitale per studenti del XXI secolo. Il programma è certificato CERTIPASS – ente erogatore dei programmi internazionali di certificazione delle competenze informatiche EIPASS, e si inserisce nel panorama formativo italiano come percorso di eccellenza nel settore dell’acquisizione di competenze ICT.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spc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EIPASS Junior è un programma innovativo di alfabetizzazione informatica e certificazione delle competenze acquisite, dedicato agli studenti della Scuola Primaria e della Scuola Secondaria di primo grado di età compresa tra i 7 e i 13 anni.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3" name="Google Shape;463;p30"/>
          <p:cNvSpPr txBox="1">
            <a:spLocks noGrp="1"/>
          </p:cNvSpPr>
          <p:nvPr>
            <p:ph type="ctrTitle"/>
          </p:nvPr>
        </p:nvSpPr>
        <p:spPr>
          <a:xfrm>
            <a:off x="736225" y="514983"/>
            <a:ext cx="10103470" cy="1413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it-IT" dirty="0"/>
              <a:t>EIPASS JUNIOR</a:t>
            </a:r>
          </a:p>
        </p:txBody>
      </p:sp>
      <p:grpSp>
        <p:nvGrpSpPr>
          <p:cNvPr id="464" name="Google Shape;464;p30"/>
          <p:cNvGrpSpPr/>
          <p:nvPr/>
        </p:nvGrpSpPr>
        <p:grpSpPr>
          <a:xfrm>
            <a:off x="423000" y="133648"/>
            <a:ext cx="11345867" cy="6825509"/>
            <a:chOff x="317250" y="100236"/>
            <a:chExt cx="8509400" cy="5119132"/>
          </a:xfrm>
        </p:grpSpPr>
        <p:sp>
          <p:nvSpPr>
            <p:cNvPr id="465" name="Google Shape;465;p30"/>
            <p:cNvSpPr/>
            <p:nvPr/>
          </p:nvSpPr>
          <p:spPr>
            <a:xfrm>
              <a:off x="4459872" y="268825"/>
              <a:ext cx="224104" cy="112149"/>
            </a:xfrm>
            <a:custGeom>
              <a:avLst/>
              <a:gdLst/>
              <a:ahLst/>
              <a:cxnLst/>
              <a:rect l="l" t="t" r="r" b="b"/>
              <a:pathLst>
                <a:path w="2304" h="1153" extrusionOk="0">
                  <a:moveTo>
                    <a:pt x="0" y="1"/>
                  </a:moveTo>
                  <a:lnTo>
                    <a:pt x="1152" y="1153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30"/>
            <p:cNvSpPr/>
            <p:nvPr/>
          </p:nvSpPr>
          <p:spPr>
            <a:xfrm>
              <a:off x="4459872" y="4762622"/>
              <a:ext cx="224104" cy="112052"/>
            </a:xfrm>
            <a:custGeom>
              <a:avLst/>
              <a:gdLst/>
              <a:ahLst/>
              <a:cxnLst/>
              <a:rect l="l" t="t" r="r" b="b"/>
              <a:pathLst>
                <a:path w="2304" h="1152" extrusionOk="0">
                  <a:moveTo>
                    <a:pt x="1152" y="1"/>
                  </a:moveTo>
                  <a:lnTo>
                    <a:pt x="0" y="1152"/>
                  </a:lnTo>
                  <a:lnTo>
                    <a:pt x="2303" y="1152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30"/>
            <p:cNvSpPr/>
            <p:nvPr/>
          </p:nvSpPr>
          <p:spPr>
            <a:xfrm>
              <a:off x="7706505" y="455700"/>
              <a:ext cx="423266" cy="416913"/>
            </a:xfrm>
            <a:custGeom>
              <a:avLst/>
              <a:gdLst/>
              <a:ahLst/>
              <a:cxnLst/>
              <a:rect l="l" t="t" r="r" b="b"/>
              <a:pathLst>
                <a:path w="7262" h="7153" extrusionOk="0">
                  <a:moveTo>
                    <a:pt x="2404" y="973"/>
                  </a:moveTo>
                  <a:lnTo>
                    <a:pt x="6233" y="2353"/>
                  </a:lnTo>
                  <a:lnTo>
                    <a:pt x="4855" y="6183"/>
                  </a:lnTo>
                  <a:lnTo>
                    <a:pt x="1025" y="4803"/>
                  </a:lnTo>
                  <a:lnTo>
                    <a:pt x="2404" y="973"/>
                  </a:lnTo>
                  <a:close/>
                  <a:moveTo>
                    <a:pt x="2150" y="1"/>
                  </a:moveTo>
                  <a:cubicBezTo>
                    <a:pt x="1975" y="1"/>
                    <a:pt x="1811" y="110"/>
                    <a:pt x="1748" y="284"/>
                  </a:cubicBezTo>
                  <a:lnTo>
                    <a:pt x="81" y="4914"/>
                  </a:lnTo>
                  <a:cubicBezTo>
                    <a:pt x="1" y="5135"/>
                    <a:pt x="115" y="5379"/>
                    <a:pt x="336" y="5459"/>
                  </a:cubicBezTo>
                  <a:lnTo>
                    <a:pt x="4968" y="7126"/>
                  </a:lnTo>
                  <a:cubicBezTo>
                    <a:pt x="5016" y="7144"/>
                    <a:pt x="5065" y="7152"/>
                    <a:pt x="5113" y="7152"/>
                  </a:cubicBezTo>
                  <a:cubicBezTo>
                    <a:pt x="5286" y="7152"/>
                    <a:pt x="5447" y="7045"/>
                    <a:pt x="5510" y="6872"/>
                  </a:cubicBezTo>
                  <a:lnTo>
                    <a:pt x="7181" y="2239"/>
                  </a:lnTo>
                  <a:cubicBezTo>
                    <a:pt x="7262" y="2018"/>
                    <a:pt x="7144" y="1774"/>
                    <a:pt x="6923" y="1696"/>
                  </a:cubicBezTo>
                  <a:lnTo>
                    <a:pt x="2293" y="26"/>
                  </a:lnTo>
                  <a:cubicBezTo>
                    <a:pt x="2246" y="9"/>
                    <a:pt x="2198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30"/>
            <p:cNvSpPr/>
            <p:nvPr/>
          </p:nvSpPr>
          <p:spPr>
            <a:xfrm>
              <a:off x="1402600" y="100236"/>
              <a:ext cx="224103" cy="218722"/>
            </a:xfrm>
            <a:custGeom>
              <a:avLst/>
              <a:gdLst/>
              <a:ahLst/>
              <a:cxnLst/>
              <a:rect l="l" t="t" r="r" b="b"/>
              <a:pathLst>
                <a:path w="5009" h="4889" extrusionOk="0">
                  <a:moveTo>
                    <a:pt x="1573" y="0"/>
                  </a:moveTo>
                  <a:cubicBezTo>
                    <a:pt x="1513" y="0"/>
                    <a:pt x="1452" y="13"/>
                    <a:pt x="1393" y="41"/>
                  </a:cubicBezTo>
                  <a:cubicBezTo>
                    <a:pt x="1179" y="137"/>
                    <a:pt x="1085" y="392"/>
                    <a:pt x="1186" y="606"/>
                  </a:cubicBezTo>
                  <a:lnTo>
                    <a:pt x="1939" y="2236"/>
                  </a:lnTo>
                  <a:lnTo>
                    <a:pt x="308" y="2993"/>
                  </a:lnTo>
                  <a:cubicBezTo>
                    <a:pt x="94" y="3089"/>
                    <a:pt x="1" y="3344"/>
                    <a:pt x="101" y="3555"/>
                  </a:cubicBezTo>
                  <a:cubicBezTo>
                    <a:pt x="171" y="3711"/>
                    <a:pt x="325" y="3803"/>
                    <a:pt x="486" y="3803"/>
                  </a:cubicBezTo>
                  <a:cubicBezTo>
                    <a:pt x="547" y="3803"/>
                    <a:pt x="608" y="3790"/>
                    <a:pt x="667" y="3763"/>
                  </a:cubicBezTo>
                  <a:lnTo>
                    <a:pt x="2297" y="3009"/>
                  </a:lnTo>
                  <a:lnTo>
                    <a:pt x="3054" y="4643"/>
                  </a:lnTo>
                  <a:cubicBezTo>
                    <a:pt x="3124" y="4797"/>
                    <a:pt x="3279" y="4889"/>
                    <a:pt x="3441" y="4889"/>
                  </a:cubicBezTo>
                  <a:cubicBezTo>
                    <a:pt x="3500" y="4889"/>
                    <a:pt x="3559" y="4877"/>
                    <a:pt x="3616" y="4850"/>
                  </a:cubicBezTo>
                  <a:cubicBezTo>
                    <a:pt x="3830" y="4750"/>
                    <a:pt x="3924" y="4499"/>
                    <a:pt x="3827" y="4285"/>
                  </a:cubicBezTo>
                  <a:lnTo>
                    <a:pt x="3070" y="2652"/>
                  </a:lnTo>
                  <a:lnTo>
                    <a:pt x="4704" y="1898"/>
                  </a:lnTo>
                  <a:cubicBezTo>
                    <a:pt x="4914" y="1798"/>
                    <a:pt x="5008" y="1547"/>
                    <a:pt x="4911" y="1332"/>
                  </a:cubicBezTo>
                  <a:cubicBezTo>
                    <a:pt x="4838" y="1177"/>
                    <a:pt x="4686" y="1085"/>
                    <a:pt x="4526" y="1085"/>
                  </a:cubicBezTo>
                  <a:cubicBezTo>
                    <a:pt x="4465" y="1085"/>
                    <a:pt x="4404" y="1098"/>
                    <a:pt x="4346" y="1125"/>
                  </a:cubicBezTo>
                  <a:lnTo>
                    <a:pt x="2712" y="1878"/>
                  </a:lnTo>
                  <a:lnTo>
                    <a:pt x="1959" y="248"/>
                  </a:lnTo>
                  <a:cubicBezTo>
                    <a:pt x="1886" y="92"/>
                    <a:pt x="1733" y="0"/>
                    <a:pt x="1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69" name="Google Shape;469;p30"/>
            <p:cNvGrpSpPr/>
            <p:nvPr/>
          </p:nvGrpSpPr>
          <p:grpSpPr>
            <a:xfrm>
              <a:off x="317250" y="268825"/>
              <a:ext cx="8509400" cy="4605850"/>
              <a:chOff x="317250" y="268825"/>
              <a:chExt cx="8509400" cy="4605850"/>
            </a:xfrm>
          </p:grpSpPr>
          <p:sp>
            <p:nvSpPr>
              <p:cNvPr id="470" name="Google Shape;470;p30"/>
              <p:cNvSpPr/>
              <p:nvPr/>
            </p:nvSpPr>
            <p:spPr>
              <a:xfrm>
                <a:off x="3172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30"/>
              <p:cNvSpPr/>
              <p:nvPr/>
            </p:nvSpPr>
            <p:spPr>
              <a:xfrm rot="10800000">
                <a:off x="8669550" y="268825"/>
                <a:ext cx="157100" cy="46058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184234" extrusionOk="0">
                    <a:moveTo>
                      <a:pt x="1" y="0"/>
                    </a:moveTo>
                    <a:lnTo>
                      <a:pt x="1" y="184233"/>
                    </a:lnTo>
                    <a:lnTo>
                      <a:pt x="6283" y="184233"/>
                    </a:lnTo>
                    <a:lnTo>
                      <a:pt x="6283" y="182906"/>
                    </a:lnTo>
                    <a:lnTo>
                      <a:pt x="1328" y="182906"/>
                    </a:lnTo>
                    <a:lnTo>
                      <a:pt x="1328" y="1332"/>
                    </a:lnTo>
                    <a:lnTo>
                      <a:pt x="6283" y="1332"/>
                    </a:lnTo>
                    <a:lnTo>
                      <a:pt x="6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2" name="Google Shape;472;p30"/>
            <p:cNvSpPr/>
            <p:nvPr/>
          </p:nvSpPr>
          <p:spPr>
            <a:xfrm rot="-3000083">
              <a:off x="935724" y="4747579"/>
              <a:ext cx="496882" cy="342676"/>
            </a:xfrm>
            <a:custGeom>
              <a:avLst/>
              <a:gdLst/>
              <a:ahLst/>
              <a:cxnLst/>
              <a:rect l="l" t="t" r="r" b="b"/>
              <a:pathLst>
                <a:path w="15995" h="11031" extrusionOk="0">
                  <a:moveTo>
                    <a:pt x="4510" y="1"/>
                  </a:moveTo>
                  <a:cubicBezTo>
                    <a:pt x="4478" y="1"/>
                    <a:pt x="4445" y="5"/>
                    <a:pt x="4412" y="12"/>
                  </a:cubicBezTo>
                  <a:lnTo>
                    <a:pt x="368" y="990"/>
                  </a:lnTo>
                  <a:cubicBezTo>
                    <a:pt x="141" y="1047"/>
                    <a:pt x="0" y="1274"/>
                    <a:pt x="54" y="1502"/>
                  </a:cubicBezTo>
                  <a:cubicBezTo>
                    <a:pt x="102" y="1698"/>
                    <a:pt x="276" y="1829"/>
                    <a:pt x="467" y="1829"/>
                  </a:cubicBezTo>
                  <a:cubicBezTo>
                    <a:pt x="501" y="1829"/>
                    <a:pt x="535" y="1825"/>
                    <a:pt x="569" y="1817"/>
                  </a:cubicBezTo>
                  <a:lnTo>
                    <a:pt x="4198" y="939"/>
                  </a:lnTo>
                  <a:lnTo>
                    <a:pt x="5075" y="4572"/>
                  </a:lnTo>
                  <a:cubicBezTo>
                    <a:pt x="5120" y="4765"/>
                    <a:pt x="5295" y="4896"/>
                    <a:pt x="5486" y="4896"/>
                  </a:cubicBezTo>
                  <a:cubicBezTo>
                    <a:pt x="5519" y="4896"/>
                    <a:pt x="5553" y="4892"/>
                    <a:pt x="5587" y="4883"/>
                  </a:cubicBezTo>
                  <a:lnTo>
                    <a:pt x="9219" y="4009"/>
                  </a:lnTo>
                  <a:lnTo>
                    <a:pt x="10093" y="7638"/>
                  </a:lnTo>
                  <a:cubicBezTo>
                    <a:pt x="10141" y="7833"/>
                    <a:pt x="10315" y="7964"/>
                    <a:pt x="10509" y="7964"/>
                  </a:cubicBezTo>
                  <a:cubicBezTo>
                    <a:pt x="10542" y="7964"/>
                    <a:pt x="10575" y="7960"/>
                    <a:pt x="10608" y="7952"/>
                  </a:cubicBezTo>
                  <a:lnTo>
                    <a:pt x="14237" y="7076"/>
                  </a:lnTo>
                  <a:lnTo>
                    <a:pt x="15114" y="10704"/>
                  </a:lnTo>
                  <a:cubicBezTo>
                    <a:pt x="15160" y="10899"/>
                    <a:pt x="15336" y="11030"/>
                    <a:pt x="15528" y="11030"/>
                  </a:cubicBezTo>
                  <a:cubicBezTo>
                    <a:pt x="15560" y="11030"/>
                    <a:pt x="15593" y="11026"/>
                    <a:pt x="15626" y="11019"/>
                  </a:cubicBezTo>
                  <a:cubicBezTo>
                    <a:pt x="15858" y="10962"/>
                    <a:pt x="15994" y="10734"/>
                    <a:pt x="15941" y="10503"/>
                  </a:cubicBezTo>
                  <a:lnTo>
                    <a:pt x="14963" y="6463"/>
                  </a:lnTo>
                  <a:cubicBezTo>
                    <a:pt x="14918" y="6267"/>
                    <a:pt x="14744" y="6136"/>
                    <a:pt x="14554" y="6136"/>
                  </a:cubicBezTo>
                  <a:cubicBezTo>
                    <a:pt x="14520" y="6136"/>
                    <a:pt x="14486" y="6140"/>
                    <a:pt x="14452" y="6149"/>
                  </a:cubicBezTo>
                  <a:lnTo>
                    <a:pt x="10823" y="7025"/>
                  </a:lnTo>
                  <a:lnTo>
                    <a:pt x="9945" y="3393"/>
                  </a:lnTo>
                  <a:cubicBezTo>
                    <a:pt x="9897" y="3200"/>
                    <a:pt x="9726" y="3069"/>
                    <a:pt x="9534" y="3069"/>
                  </a:cubicBezTo>
                  <a:cubicBezTo>
                    <a:pt x="9500" y="3069"/>
                    <a:pt x="9465" y="3073"/>
                    <a:pt x="9430" y="3082"/>
                  </a:cubicBezTo>
                  <a:lnTo>
                    <a:pt x="5801" y="3955"/>
                  </a:lnTo>
                  <a:lnTo>
                    <a:pt x="4924" y="327"/>
                  </a:lnTo>
                  <a:cubicBezTo>
                    <a:pt x="4879" y="132"/>
                    <a:pt x="4703" y="1"/>
                    <a:pt x="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30"/>
            <p:cNvSpPr/>
            <p:nvPr/>
          </p:nvSpPr>
          <p:spPr>
            <a:xfrm>
              <a:off x="7649030" y="4686859"/>
              <a:ext cx="336421" cy="336596"/>
            </a:xfrm>
            <a:custGeom>
              <a:avLst/>
              <a:gdLst/>
              <a:ahLst/>
              <a:cxnLst/>
              <a:rect l="l" t="t" r="r" b="b"/>
              <a:pathLst>
                <a:path w="5772" h="5775" extrusionOk="0">
                  <a:moveTo>
                    <a:pt x="2886" y="854"/>
                  </a:moveTo>
                  <a:cubicBezTo>
                    <a:pt x="4008" y="854"/>
                    <a:pt x="4921" y="1765"/>
                    <a:pt x="4921" y="2890"/>
                  </a:cubicBezTo>
                  <a:cubicBezTo>
                    <a:pt x="4921" y="4011"/>
                    <a:pt x="4008" y="4924"/>
                    <a:pt x="2886" y="4924"/>
                  </a:cubicBezTo>
                  <a:cubicBezTo>
                    <a:pt x="1765" y="4924"/>
                    <a:pt x="851" y="4011"/>
                    <a:pt x="851" y="2890"/>
                  </a:cubicBezTo>
                  <a:cubicBezTo>
                    <a:pt x="851" y="1765"/>
                    <a:pt x="1765" y="854"/>
                    <a:pt x="2886" y="854"/>
                  </a:cubicBezTo>
                  <a:close/>
                  <a:moveTo>
                    <a:pt x="2886" y="1"/>
                  </a:moveTo>
                  <a:cubicBezTo>
                    <a:pt x="1296" y="1"/>
                    <a:pt x="1" y="1296"/>
                    <a:pt x="1" y="2890"/>
                  </a:cubicBezTo>
                  <a:cubicBezTo>
                    <a:pt x="1" y="4479"/>
                    <a:pt x="1296" y="5774"/>
                    <a:pt x="2886" y="5774"/>
                  </a:cubicBezTo>
                  <a:cubicBezTo>
                    <a:pt x="4480" y="5774"/>
                    <a:pt x="5771" y="4479"/>
                    <a:pt x="5771" y="2890"/>
                  </a:cubicBezTo>
                  <a:cubicBezTo>
                    <a:pt x="5771" y="1296"/>
                    <a:pt x="4480" y="1"/>
                    <a:pt x="2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" name="videoplayback">
            <a:hlinkClick r:id="" action="ppaction://media"/>
            <a:extLst>
              <a:ext uri="{FF2B5EF4-FFF2-40B4-BE49-F238E27FC236}">
                <a16:creationId xmlns:a16="http://schemas.microsoft.com/office/drawing/2014/main" id="{2B242C90-07CF-47F2-B8C8-A6A4B1F4F7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63201" y="6229860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dk1"/>
            </a:gs>
            <a:gs pos="0">
              <a:schemeClr val="lt1"/>
            </a:gs>
          </a:gsLst>
          <a:lin ang="5400700" scaled="0"/>
        </a:gradFill>
        <a:effectLst/>
      </p:bgPr>
    </p:bg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4626268F-9013-4F0F-9FF6-8CA0A66DAD21}"/>
              </a:ext>
            </a:extLst>
          </p:cNvPr>
          <p:cNvSpPr txBox="1"/>
          <p:nvPr/>
        </p:nvSpPr>
        <p:spPr>
          <a:xfrm>
            <a:off x="704643" y="464946"/>
            <a:ext cx="9940031" cy="6587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500"/>
              </a:spcBef>
              <a:spcAft>
                <a:spcPts val="750"/>
              </a:spcAft>
            </a:pPr>
            <a:r>
              <a:rPr lang="it-IT" sz="1800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Obiettivi e finalità</a:t>
            </a:r>
            <a:endParaRPr lang="it-IT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spc="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L’obiettivo di EIPASS Junior è di formare individui in grado di utilizzare in maniera efficace e consapevole gli strumenti digitali, di capirne il funzionamento e di produrre contenuti attraverso essi. Imparare a utilizzare questi strumenti significa riuscire a sviluppare le competenze richieste nel XXI secolo, come la flessibilità, la collaborazione e la comunicazione, la conoscenza sociale culturale, la curiosità e l’adattabilità.</a:t>
            </a:r>
          </a:p>
          <a:p>
            <a:pPr fontAlgn="base">
              <a:lnSpc>
                <a:spcPct val="107000"/>
              </a:lnSpc>
              <a:spcBef>
                <a:spcPts val="200"/>
              </a:spcBef>
            </a:pPr>
            <a:r>
              <a:rPr lang="it-IT" sz="1800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Moduli d'esame</a:t>
            </a:r>
          </a:p>
          <a:p>
            <a:pPr fontAlgn="base">
              <a:lnSpc>
                <a:spcPct val="107000"/>
              </a:lnSpc>
              <a:spcBef>
                <a:spcPts val="200"/>
              </a:spcBef>
            </a:pPr>
            <a:endParaRPr lang="it-IT" sz="1800" b="1" dirty="0">
              <a:solidFill>
                <a:srgbClr val="1F4D78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ts val="2250"/>
              </a:lnSpc>
              <a:spcAft>
                <a:spcPts val="16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 programma EIPASS Junior prevede 7 moduli di certificazione 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ts val="200"/>
              </a:spcBef>
            </a:pPr>
            <a:r>
              <a:rPr lang="it-IT" sz="1800" b="1" i="1" u="none" strike="noStrike" spc="50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Modulo 1: I </a:t>
            </a:r>
            <a:r>
              <a:rPr lang="it-IT" b="1" i="1" spc="50" dirty="0">
                <a:solidFill>
                  <a:srgbClr val="FF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t-IT" sz="1800" b="1" i="1" u="none" strike="noStrike" spc="50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ispositivi digitali</a:t>
            </a:r>
            <a:endParaRPr lang="it-IT" sz="1800" b="1" i="1" dirty="0">
              <a:solidFill>
                <a:srgbClr val="FF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ts val="200"/>
              </a:spcBef>
            </a:pPr>
            <a:r>
              <a:rPr lang="it-IT" sz="1800" b="1" i="1" u="none" strike="noStrike" spc="50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Modulo 2: Internet e il web</a:t>
            </a:r>
            <a:endParaRPr lang="it-IT" sz="1800" b="1" i="1" dirty="0">
              <a:solidFill>
                <a:srgbClr val="FF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ts val="200"/>
              </a:spcBef>
            </a:pPr>
            <a:r>
              <a:rPr lang="it-IT" sz="1800" b="1" i="1" u="none" strike="noStrike" spc="50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Modulo 3: Storytelling digitale</a:t>
            </a:r>
            <a:endParaRPr lang="it-IT" sz="1800" b="1" i="1" dirty="0">
              <a:solidFill>
                <a:srgbClr val="FF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ts val="200"/>
              </a:spcBef>
            </a:pPr>
            <a:r>
              <a:rPr lang="it-IT" sz="1800" b="1" i="1" u="none" strike="noStrike" spc="50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Modulo 4: Google Workspace</a:t>
            </a:r>
            <a:endParaRPr lang="it-IT" sz="1800" b="1" i="1" dirty="0">
              <a:solidFill>
                <a:srgbClr val="FF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ts val="200"/>
              </a:spcBef>
            </a:pPr>
            <a:r>
              <a:rPr lang="it-IT" sz="1800" b="1" i="1" u="none" strike="noStrike" spc="50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Modulo 5: Robotica educativa</a:t>
            </a:r>
            <a:endParaRPr lang="it-IT" sz="1800" b="1" i="1" dirty="0">
              <a:solidFill>
                <a:srgbClr val="FF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Bef>
                <a:spcPts val="200"/>
              </a:spcBef>
            </a:pPr>
            <a:r>
              <a:rPr lang="it-IT" sz="1800" b="1" i="1" u="none" strike="noStrike" spc="50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Modulo 6: Coding</a:t>
            </a:r>
            <a:endParaRPr lang="it-IT" sz="1800" b="1" i="1" dirty="0">
              <a:solidFill>
                <a:srgbClr val="FF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i="1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Modulo</a:t>
            </a:r>
            <a:r>
              <a:rPr lang="it-IT" sz="1800" b="1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7: Sicurezza informatica</a:t>
            </a:r>
            <a:endParaRPr lang="it-IT" sz="1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spc="5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2400" b="1" dirty="0">
              <a:solidFill>
                <a:schemeClr val="accent4">
                  <a:lumMod val="50000"/>
                </a:schemeClr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Geek Pride Day by Slidesgo">
  <a:themeElements>
    <a:clrScheme name="Simple Light">
      <a:dk1>
        <a:srgbClr val="6E3DCF"/>
      </a:dk1>
      <a:lt1>
        <a:srgbClr val="2EE6C4"/>
      </a:lt1>
      <a:dk2>
        <a:srgbClr val="FF0098"/>
      </a:dk2>
      <a:lt2>
        <a:srgbClr val="2D0066"/>
      </a:lt2>
      <a:accent1>
        <a:srgbClr val="20124D"/>
      </a:accent1>
      <a:accent2>
        <a:srgbClr val="FFFFFF"/>
      </a:accent2>
      <a:accent3>
        <a:srgbClr val="20124D"/>
      </a:accent3>
      <a:accent4>
        <a:srgbClr val="6E3DCF"/>
      </a:accent4>
      <a:accent5>
        <a:srgbClr val="2EE6C4"/>
      </a:accent5>
      <a:accent6>
        <a:srgbClr val="FF0098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214</Words>
  <Application>Microsoft Office PowerPoint</Application>
  <PresentationFormat>Widescreen</PresentationFormat>
  <Paragraphs>16</Paragraphs>
  <Slides>2</Slides>
  <Notes>2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14" baseType="lpstr">
      <vt:lpstr>Arial</vt:lpstr>
      <vt:lpstr>Bahiana</vt:lpstr>
      <vt:lpstr>Barlow</vt:lpstr>
      <vt:lpstr>Calibri</vt:lpstr>
      <vt:lpstr>Calibri Light</vt:lpstr>
      <vt:lpstr>Fira Sans Extra Condensed Medium</vt:lpstr>
      <vt:lpstr>Muli</vt:lpstr>
      <vt:lpstr>Roboto Slab Regular</vt:lpstr>
      <vt:lpstr>Squada One</vt:lpstr>
      <vt:lpstr>Times New Roman</vt:lpstr>
      <vt:lpstr>Verdana</vt:lpstr>
      <vt:lpstr>Geek Pride Day by Slidesgo</vt:lpstr>
      <vt:lpstr>EIPASS JUNIOR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vero giusta</dc:creator>
  <cp:lastModifiedBy>cristina b.</cp:lastModifiedBy>
  <cp:revision>15</cp:revision>
  <dcterms:created xsi:type="dcterms:W3CDTF">2021-06-07T18:36:59Z</dcterms:created>
  <dcterms:modified xsi:type="dcterms:W3CDTF">2023-10-17T10:22:01Z</dcterms:modified>
</cp:coreProperties>
</file>