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265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9F52-ADDB-4959-B748-2CFDACDBDF9B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7D733-F48D-48BA-8B72-5A5693617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83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1019570e5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81019570e5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467" y="0"/>
            <a:ext cx="12184851" cy="6858000"/>
            <a:chOff x="2600" y="0"/>
            <a:chExt cx="9138638" cy="5143500"/>
          </a:xfrm>
        </p:grpSpPr>
        <p:sp>
          <p:nvSpPr>
            <p:cNvPr id="10" name="Google Shape;10;p2"/>
            <p:cNvSpPr/>
            <p:nvPr/>
          </p:nvSpPr>
          <p:spPr>
            <a:xfrm>
              <a:off x="2325975" y="325725"/>
              <a:ext cx="4491900" cy="4491900"/>
            </a:xfrm>
            <a:prstGeom prst="ellipse">
              <a:avLst/>
            </a:pr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600" y="0"/>
              <a:ext cx="9138638" cy="5143500"/>
              <a:chOff x="0" y="0"/>
              <a:chExt cx="9138638" cy="5143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5744400" y="2532050"/>
                <a:ext cx="2496775" cy="2611450"/>
              </a:xfrm>
              <a:custGeom>
                <a:avLst/>
                <a:gdLst/>
                <a:ahLst/>
                <a:cxnLst/>
                <a:rect l="l" t="t" r="r" b="b"/>
                <a:pathLst>
                  <a:path w="99871" h="104458" extrusionOk="0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0" y="0"/>
                <a:ext cx="4590109" cy="2185646"/>
              </a:xfrm>
              <a:custGeom>
                <a:avLst/>
                <a:gdLst/>
                <a:ahLst/>
                <a:cxnLst/>
                <a:rect l="l" t="t" r="r" b="b"/>
                <a:pathLst>
                  <a:path w="147426" h="70199" extrusionOk="0">
                    <a:moveTo>
                      <a:pt x="10785" y="1"/>
                    </a:moveTo>
                    <a:lnTo>
                      <a:pt x="1" y="12836"/>
                    </a:lnTo>
                    <a:lnTo>
                      <a:pt x="1" y="46342"/>
                    </a:lnTo>
                    <a:lnTo>
                      <a:pt x="133677" y="70027"/>
                    </a:lnTo>
                    <a:cubicBezTo>
                      <a:pt x="134325" y="70141"/>
                      <a:pt x="134974" y="70198"/>
                      <a:pt x="135619" y="70198"/>
                    </a:cubicBezTo>
                    <a:cubicBezTo>
                      <a:pt x="136144" y="70198"/>
                      <a:pt x="136671" y="70159"/>
                      <a:pt x="137192" y="70084"/>
                    </a:cubicBezTo>
                    <a:cubicBezTo>
                      <a:pt x="139859" y="69705"/>
                      <a:pt x="142342" y="68359"/>
                      <a:pt x="144128" y="66232"/>
                    </a:cubicBezTo>
                    <a:cubicBezTo>
                      <a:pt x="146687" y="63190"/>
                      <a:pt x="147426" y="59020"/>
                      <a:pt x="146071" y="55287"/>
                    </a:cubicBezTo>
                    <a:lnTo>
                      <a:pt x="125996" y="1"/>
                    </a:lnTo>
                    <a:lnTo>
                      <a:pt x="102340" y="1"/>
                    </a:lnTo>
                    <a:lnTo>
                      <a:pt x="118596" y="44769"/>
                    </a:lnTo>
                    <a:lnTo>
                      <a:pt x="17289" y="26822"/>
                    </a:lnTo>
                    <a:lnTo>
                      <a:pt x="39832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avLst/>
                <a:gdLst/>
                <a:ahLst/>
                <a:cxnLst/>
                <a:rect l="l" t="t" r="r" b="b"/>
                <a:pathLst>
                  <a:path w="38379" h="22999" extrusionOk="0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>
                <a:off x="8357563" y="268825"/>
                <a:ext cx="781075" cy="995825"/>
              </a:xfrm>
              <a:custGeom>
                <a:avLst/>
                <a:gdLst/>
                <a:ahLst/>
                <a:cxnLst/>
                <a:rect l="l" t="t" r="r" b="b"/>
                <a:pathLst>
                  <a:path w="31243" h="39833" extrusionOk="0">
                    <a:moveTo>
                      <a:pt x="1" y="1"/>
                    </a:moveTo>
                    <a:lnTo>
                      <a:pt x="1" y="7491"/>
                    </a:lnTo>
                    <a:lnTo>
                      <a:pt x="21885" y="22311"/>
                    </a:lnTo>
                    <a:lnTo>
                      <a:pt x="1" y="32938"/>
                    </a:lnTo>
                    <a:lnTo>
                      <a:pt x="1" y="39832"/>
                    </a:lnTo>
                    <a:lnTo>
                      <a:pt x="29423" y="25547"/>
                    </a:lnTo>
                    <a:cubicBezTo>
                      <a:pt x="29727" y="25400"/>
                      <a:pt x="29996" y="25210"/>
                      <a:pt x="30229" y="24983"/>
                    </a:cubicBezTo>
                    <a:cubicBezTo>
                      <a:pt x="30769" y="24462"/>
                      <a:pt x="31110" y="23751"/>
                      <a:pt x="31167" y="22979"/>
                    </a:cubicBezTo>
                    <a:cubicBezTo>
                      <a:pt x="31242" y="21871"/>
                      <a:pt x="30726" y="20810"/>
                      <a:pt x="29812" y="2018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" name="Google Shape;16;p2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17" name="Google Shape;17;p2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" name="Google Shape;24;p2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999367" y="2169100"/>
            <a:ext cx="619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2521500" y="957633"/>
            <a:ext cx="7148800" cy="14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42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3"/>
          <p:cNvGrpSpPr/>
          <p:nvPr/>
        </p:nvGrpSpPr>
        <p:grpSpPr>
          <a:xfrm flipH="1">
            <a:off x="879773" y="0"/>
            <a:ext cx="12956443" cy="8045992"/>
            <a:chOff x="-1235925" y="0"/>
            <a:chExt cx="9717332" cy="6034494"/>
          </a:xfrm>
        </p:grpSpPr>
        <p:sp>
          <p:nvSpPr>
            <p:cNvPr id="204" name="Google Shape;204;p13"/>
            <p:cNvSpPr/>
            <p:nvPr/>
          </p:nvSpPr>
          <p:spPr>
            <a:xfrm rot="-1528096">
              <a:off x="5544546" y="3013188"/>
              <a:ext cx="2496710" cy="2611382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-1235925" y="0"/>
              <a:ext cx="4590109" cy="2185646"/>
            </a:xfrm>
            <a:custGeom>
              <a:avLst/>
              <a:gdLst/>
              <a:ahLst/>
              <a:cxnLst/>
              <a:rect l="l" t="t" r="r" b="b"/>
              <a:pathLst>
                <a:path w="147426" h="70199" extrusionOk="0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" name="Google Shape;207;p13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208" name="Google Shape;208;p13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" name="Google Shape;212;p13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213" name="Google Shape;213;p13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5" name="Google Shape;215;p13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13"/>
          <p:cNvSpPr txBox="1">
            <a:spLocks noGrp="1"/>
          </p:cNvSpPr>
          <p:nvPr>
            <p:ph type="ctrTitle"/>
          </p:nvPr>
        </p:nvSpPr>
        <p:spPr>
          <a:xfrm>
            <a:off x="2039184" y="4393584"/>
            <a:ext cx="811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2039228" y="2718617"/>
            <a:ext cx="8113600" cy="16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52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4"/>
          <p:cNvGrpSpPr/>
          <p:nvPr/>
        </p:nvGrpSpPr>
        <p:grpSpPr>
          <a:xfrm>
            <a:off x="3467" y="0"/>
            <a:ext cx="12188517" cy="6858000"/>
            <a:chOff x="2600" y="0"/>
            <a:chExt cx="9141388" cy="5143500"/>
          </a:xfrm>
        </p:grpSpPr>
        <p:sp>
          <p:nvSpPr>
            <p:cNvPr id="221" name="Google Shape;221;p14"/>
            <p:cNvSpPr/>
            <p:nvPr/>
          </p:nvSpPr>
          <p:spPr>
            <a:xfrm rot="5400000">
              <a:off x="5830875" y="1830375"/>
              <a:ext cx="3645950" cy="2980275"/>
            </a:xfrm>
            <a:custGeom>
              <a:avLst/>
              <a:gdLst/>
              <a:ahLst/>
              <a:cxnLst/>
              <a:rect l="l" t="t" r="r" b="b"/>
              <a:pathLst>
                <a:path w="145838" h="119211" extrusionOk="0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2" name="Google Shape;222;p14"/>
            <p:cNvGrpSpPr/>
            <p:nvPr/>
          </p:nvGrpSpPr>
          <p:grpSpPr>
            <a:xfrm flipH="1">
              <a:off x="2600" y="0"/>
              <a:ext cx="3394238" cy="5143500"/>
              <a:chOff x="5744400" y="0"/>
              <a:chExt cx="3394238" cy="5143500"/>
            </a:xfrm>
          </p:grpSpPr>
          <p:sp>
            <p:nvSpPr>
              <p:cNvPr id="223" name="Google Shape;223;p14"/>
              <p:cNvSpPr/>
              <p:nvPr/>
            </p:nvSpPr>
            <p:spPr>
              <a:xfrm>
                <a:off x="5744400" y="2532050"/>
                <a:ext cx="2496775" cy="2611450"/>
              </a:xfrm>
              <a:custGeom>
                <a:avLst/>
                <a:gdLst/>
                <a:ahLst/>
                <a:cxnLst/>
                <a:rect l="l" t="t" r="r" b="b"/>
                <a:pathLst>
                  <a:path w="99871" h="104458" extrusionOk="0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14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avLst/>
                <a:gdLst/>
                <a:ahLst/>
                <a:cxnLst/>
                <a:rect l="l" t="t" r="r" b="b"/>
                <a:pathLst>
                  <a:path w="38379" h="22999" extrusionOk="0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 rot="10800000">
                <a:off x="8357563" y="268825"/>
                <a:ext cx="781075" cy="995825"/>
              </a:xfrm>
              <a:custGeom>
                <a:avLst/>
                <a:gdLst/>
                <a:ahLst/>
                <a:cxnLst/>
                <a:rect l="l" t="t" r="r" b="b"/>
                <a:pathLst>
                  <a:path w="31243" h="39833" extrusionOk="0">
                    <a:moveTo>
                      <a:pt x="1" y="1"/>
                    </a:moveTo>
                    <a:lnTo>
                      <a:pt x="1" y="7491"/>
                    </a:lnTo>
                    <a:lnTo>
                      <a:pt x="21885" y="22311"/>
                    </a:lnTo>
                    <a:lnTo>
                      <a:pt x="1" y="32938"/>
                    </a:lnTo>
                    <a:lnTo>
                      <a:pt x="1" y="39832"/>
                    </a:lnTo>
                    <a:lnTo>
                      <a:pt x="29423" y="25547"/>
                    </a:lnTo>
                    <a:cubicBezTo>
                      <a:pt x="29727" y="25400"/>
                      <a:pt x="29996" y="25210"/>
                      <a:pt x="30229" y="24983"/>
                    </a:cubicBezTo>
                    <a:cubicBezTo>
                      <a:pt x="30769" y="24462"/>
                      <a:pt x="31110" y="23751"/>
                      <a:pt x="31167" y="22979"/>
                    </a:cubicBezTo>
                    <a:cubicBezTo>
                      <a:pt x="31242" y="21871"/>
                      <a:pt x="30726" y="20810"/>
                      <a:pt x="29812" y="2018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6" name="Google Shape;226;p14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227" name="Google Shape;227;p14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" name="Google Shape;231;p14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232" name="Google Shape;232;p14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14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4" name="Google Shape;234;p14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6" name="Google Shape;236;p14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960067" y="1828800"/>
            <a:ext cx="10271600" cy="4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677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subTitle" idx="1"/>
          </p:nvPr>
        </p:nvSpPr>
        <p:spPr>
          <a:xfrm>
            <a:off x="8126761" y="36639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2"/>
          </p:nvPr>
        </p:nvSpPr>
        <p:spPr>
          <a:xfrm>
            <a:off x="4561895" y="36639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3"/>
          </p:nvPr>
        </p:nvSpPr>
        <p:spPr>
          <a:xfrm>
            <a:off x="997028" y="36639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ubTitle" idx="4"/>
          </p:nvPr>
        </p:nvSpPr>
        <p:spPr>
          <a:xfrm>
            <a:off x="8126761" y="46983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5"/>
          </p:nvPr>
        </p:nvSpPr>
        <p:spPr>
          <a:xfrm>
            <a:off x="4561895" y="46983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6"/>
          </p:nvPr>
        </p:nvSpPr>
        <p:spPr>
          <a:xfrm>
            <a:off x="997028" y="4698300"/>
            <a:ext cx="30068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246" name="Google Shape;246;p15"/>
          <p:cNvGrpSpPr/>
          <p:nvPr/>
        </p:nvGrpSpPr>
        <p:grpSpPr>
          <a:xfrm>
            <a:off x="3214067" y="0"/>
            <a:ext cx="8974251" cy="8953867"/>
            <a:chOff x="2407950" y="0"/>
            <a:chExt cx="6730688" cy="6715400"/>
          </a:xfrm>
        </p:grpSpPr>
        <p:sp>
          <p:nvSpPr>
            <p:cNvPr id="247" name="Google Shape;247;p15"/>
            <p:cNvSpPr/>
            <p:nvPr/>
          </p:nvSpPr>
          <p:spPr>
            <a:xfrm>
              <a:off x="2407950" y="4103950"/>
              <a:ext cx="2496775" cy="2611450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5"/>
            <p:cNvSpPr/>
            <p:nvPr/>
          </p:nvSpPr>
          <p:spPr>
            <a:xfrm rot="10800000">
              <a:off x="8357563" y="3476400"/>
              <a:ext cx="781075" cy="995825"/>
            </a:xfrm>
            <a:custGeom>
              <a:avLst/>
              <a:gdLst/>
              <a:ahLst/>
              <a:cxnLst/>
              <a:rect l="l" t="t" r="r" b="b"/>
              <a:pathLst>
                <a:path w="31243" h="39833" extrusionOk="0">
                  <a:moveTo>
                    <a:pt x="1" y="1"/>
                  </a:moveTo>
                  <a:lnTo>
                    <a:pt x="1" y="7491"/>
                  </a:lnTo>
                  <a:lnTo>
                    <a:pt x="21885" y="22311"/>
                  </a:lnTo>
                  <a:lnTo>
                    <a:pt x="1" y="32938"/>
                  </a:lnTo>
                  <a:lnTo>
                    <a:pt x="1" y="39832"/>
                  </a:lnTo>
                  <a:lnTo>
                    <a:pt x="29423" y="25547"/>
                  </a:lnTo>
                  <a:cubicBezTo>
                    <a:pt x="29727" y="25400"/>
                    <a:pt x="29996" y="25210"/>
                    <a:pt x="30229" y="24983"/>
                  </a:cubicBezTo>
                  <a:cubicBezTo>
                    <a:pt x="30769" y="24462"/>
                    <a:pt x="31110" y="23751"/>
                    <a:pt x="31167" y="22979"/>
                  </a:cubicBezTo>
                  <a:cubicBezTo>
                    <a:pt x="31242" y="21871"/>
                    <a:pt x="30726" y="20810"/>
                    <a:pt x="29812" y="201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" name="Google Shape;250;p15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251" name="Google Shape;251;p15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5" name="Google Shape;255;p15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256" name="Google Shape;256;p15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" name="Google Shape;258;p15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377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6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262" name="Google Shape;262;p16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6" name="Google Shape;266;p16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267" name="Google Shape;267;p16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9" name="Google Shape;269;p16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16"/>
          <p:cNvSpPr txBox="1">
            <a:spLocks noGrp="1"/>
          </p:cNvSpPr>
          <p:nvPr>
            <p:ph type="subTitle" idx="1"/>
          </p:nvPr>
        </p:nvSpPr>
        <p:spPr>
          <a:xfrm>
            <a:off x="960000" y="3445567"/>
            <a:ext cx="5355200" cy="2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ctrTitle"/>
          </p:nvPr>
        </p:nvSpPr>
        <p:spPr>
          <a:xfrm>
            <a:off x="960067" y="465433"/>
            <a:ext cx="34668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19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7"/>
          <p:cNvGrpSpPr/>
          <p:nvPr/>
        </p:nvGrpSpPr>
        <p:grpSpPr>
          <a:xfrm>
            <a:off x="-16" y="0"/>
            <a:ext cx="10995384" cy="6858000"/>
            <a:chOff x="-12" y="0"/>
            <a:chExt cx="8246538" cy="5143500"/>
          </a:xfrm>
        </p:grpSpPr>
        <p:grpSp>
          <p:nvGrpSpPr>
            <p:cNvPr id="275" name="Google Shape;275;p17"/>
            <p:cNvGrpSpPr/>
            <p:nvPr/>
          </p:nvGrpSpPr>
          <p:grpSpPr>
            <a:xfrm>
              <a:off x="5749750" y="0"/>
              <a:ext cx="2496775" cy="5143500"/>
              <a:chOff x="5744400" y="0"/>
              <a:chExt cx="2496775" cy="5143500"/>
            </a:xfrm>
          </p:grpSpPr>
          <p:sp>
            <p:nvSpPr>
              <p:cNvPr id="276" name="Google Shape;276;p17"/>
              <p:cNvSpPr/>
              <p:nvPr/>
            </p:nvSpPr>
            <p:spPr>
              <a:xfrm>
                <a:off x="5744400" y="2532050"/>
                <a:ext cx="2496775" cy="2611450"/>
              </a:xfrm>
              <a:custGeom>
                <a:avLst/>
                <a:gdLst/>
                <a:ahLst/>
                <a:cxnLst/>
                <a:rect l="l" t="t" r="r" b="b"/>
                <a:pathLst>
                  <a:path w="99871" h="104458" extrusionOk="0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avLst/>
                <a:gdLst/>
                <a:ahLst/>
                <a:cxnLst/>
                <a:rect l="l" t="t" r="r" b="b"/>
                <a:pathLst>
                  <a:path w="38379" h="22999" extrusionOk="0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8" name="Google Shape;278;p17"/>
            <p:cNvSpPr/>
            <p:nvPr/>
          </p:nvSpPr>
          <p:spPr>
            <a:xfrm rot="-5400000" flipH="1">
              <a:off x="-332850" y="1830375"/>
              <a:ext cx="3645950" cy="2980275"/>
            </a:xfrm>
            <a:custGeom>
              <a:avLst/>
              <a:gdLst/>
              <a:ahLst/>
              <a:cxnLst/>
              <a:rect l="l" t="t" r="r" b="b"/>
              <a:pathLst>
                <a:path w="145838" h="119211" extrusionOk="0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9" name="Google Shape;279;p17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280" name="Google Shape;280;p17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4" name="Google Shape;284;p17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285" name="Google Shape;285;p17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7" name="Google Shape;287;p17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2003133" y="2382267"/>
            <a:ext cx="4962400" cy="2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92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8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292" name="Google Shape;292;p18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" name="Google Shape;296;p18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297" name="Google Shape;297;p18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8"/>
          <p:cNvGrpSpPr/>
          <p:nvPr/>
        </p:nvGrpSpPr>
        <p:grpSpPr>
          <a:xfrm>
            <a:off x="2373634" y="0"/>
            <a:ext cx="7687367" cy="6858000"/>
            <a:chOff x="1777625" y="0"/>
            <a:chExt cx="5765525" cy="5143500"/>
          </a:xfrm>
        </p:grpSpPr>
        <p:sp>
          <p:nvSpPr>
            <p:cNvPr id="302" name="Google Shape;302;p18"/>
            <p:cNvSpPr/>
            <p:nvPr/>
          </p:nvSpPr>
          <p:spPr>
            <a:xfrm>
              <a:off x="1777625" y="2532050"/>
              <a:ext cx="2496775" cy="2611450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18"/>
          <p:cNvSpPr txBox="1">
            <a:spLocks noGrp="1"/>
          </p:cNvSpPr>
          <p:nvPr>
            <p:ph type="subTitle" idx="1"/>
          </p:nvPr>
        </p:nvSpPr>
        <p:spPr>
          <a:xfrm>
            <a:off x="967017" y="1918084"/>
            <a:ext cx="3195600" cy="6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2"/>
          </p:nvPr>
        </p:nvSpPr>
        <p:spPr>
          <a:xfrm>
            <a:off x="8045632" y="1918084"/>
            <a:ext cx="3195600" cy="6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3"/>
          </p:nvPr>
        </p:nvSpPr>
        <p:spPr>
          <a:xfrm>
            <a:off x="967064" y="2701167"/>
            <a:ext cx="319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4"/>
          </p:nvPr>
        </p:nvSpPr>
        <p:spPr>
          <a:xfrm>
            <a:off x="8045584" y="2701167"/>
            <a:ext cx="319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5"/>
          </p:nvPr>
        </p:nvSpPr>
        <p:spPr>
          <a:xfrm>
            <a:off x="967017" y="4043559"/>
            <a:ext cx="3195600" cy="6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6"/>
          </p:nvPr>
        </p:nvSpPr>
        <p:spPr>
          <a:xfrm>
            <a:off x="8045631" y="4043549"/>
            <a:ext cx="3195600" cy="6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7"/>
          </p:nvPr>
        </p:nvSpPr>
        <p:spPr>
          <a:xfrm>
            <a:off x="967064" y="4826633"/>
            <a:ext cx="319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8"/>
          </p:nvPr>
        </p:nvSpPr>
        <p:spPr>
          <a:xfrm>
            <a:off x="8045584" y="4826633"/>
            <a:ext cx="3195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38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/>
          <p:nvPr/>
        </p:nvSpPr>
        <p:spPr>
          <a:xfrm rot="-5400000" flipH="1">
            <a:off x="-443800" y="2440501"/>
            <a:ext cx="4861267" cy="3973700"/>
          </a:xfrm>
          <a:custGeom>
            <a:avLst/>
            <a:gdLst/>
            <a:ahLst/>
            <a:cxnLst/>
            <a:rect l="l" t="t" r="r" b="b"/>
            <a:pathLst>
              <a:path w="145838" h="119211" extrusionOk="0">
                <a:moveTo>
                  <a:pt x="0" y="1"/>
                </a:moveTo>
                <a:cubicBezTo>
                  <a:pt x="1292" y="31275"/>
                  <a:pt x="14076" y="60489"/>
                  <a:pt x="36342" y="82756"/>
                </a:cubicBezTo>
                <a:cubicBezTo>
                  <a:pt x="59851" y="106264"/>
                  <a:pt x="91108" y="119211"/>
                  <a:pt x="124355" y="119211"/>
                </a:cubicBezTo>
                <a:cubicBezTo>
                  <a:pt x="131628" y="119211"/>
                  <a:pt x="138812" y="118589"/>
                  <a:pt x="145838" y="117374"/>
                </a:cubicBezTo>
                <a:lnTo>
                  <a:pt x="145838" y="96140"/>
                </a:lnTo>
                <a:cubicBezTo>
                  <a:pt x="138849" y="97606"/>
                  <a:pt x="131661" y="98365"/>
                  <a:pt x="124355" y="98365"/>
                </a:cubicBezTo>
                <a:cubicBezTo>
                  <a:pt x="96676" y="98365"/>
                  <a:pt x="70653" y="87588"/>
                  <a:pt x="51080" y="68014"/>
                </a:cubicBezTo>
                <a:cubicBezTo>
                  <a:pt x="32752" y="49686"/>
                  <a:pt x="22137" y="25703"/>
                  <a:pt x="20861" y="1"/>
                </a:cubicBezTo>
                <a:close/>
              </a:path>
            </a:pathLst>
          </a:custGeom>
          <a:solidFill>
            <a:srgbClr val="2EE6C4">
              <a:alpha val="45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5" name="Google Shape;315;p19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316" name="Google Shape;316;p19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" name="Google Shape;320;p19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321" name="Google Shape;321;p19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19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3" name="Google Shape;323;p19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8244836" y="4980593"/>
            <a:ext cx="2987200" cy="89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title" hasCustomPrompt="1"/>
          </p:nvPr>
        </p:nvSpPr>
        <p:spPr>
          <a:xfrm>
            <a:off x="8244856" y="4508995"/>
            <a:ext cx="22712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2"/>
          </p:nvPr>
        </p:nvSpPr>
        <p:spPr>
          <a:xfrm>
            <a:off x="8244836" y="2534327"/>
            <a:ext cx="2987200" cy="89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title" idx="3" hasCustomPrompt="1"/>
          </p:nvPr>
        </p:nvSpPr>
        <p:spPr>
          <a:xfrm>
            <a:off x="8244856" y="2062728"/>
            <a:ext cx="22712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9" name="Google Shape;329;p19"/>
          <p:cNvSpPr txBox="1">
            <a:spLocks noGrp="1"/>
          </p:cNvSpPr>
          <p:nvPr>
            <p:ph type="ctrTitle" idx="4"/>
          </p:nvPr>
        </p:nvSpPr>
        <p:spPr>
          <a:xfrm>
            <a:off x="960067" y="4691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77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 design 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0"/>
          <p:cNvGrpSpPr/>
          <p:nvPr/>
        </p:nvGrpSpPr>
        <p:grpSpPr>
          <a:xfrm>
            <a:off x="2682097" y="-3"/>
            <a:ext cx="9180403" cy="6858003"/>
            <a:chOff x="2011573" y="-2"/>
            <a:chExt cx="6885302" cy="5143502"/>
          </a:xfrm>
        </p:grpSpPr>
        <p:sp>
          <p:nvSpPr>
            <p:cNvPr id="332" name="Google Shape;332;p20"/>
            <p:cNvSpPr/>
            <p:nvPr/>
          </p:nvSpPr>
          <p:spPr>
            <a:xfrm>
              <a:off x="6400100" y="2532050"/>
              <a:ext cx="2496775" cy="2611450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0"/>
            <p:cNvSpPr/>
            <p:nvPr/>
          </p:nvSpPr>
          <p:spPr>
            <a:xfrm rot="10800000">
              <a:off x="2011573" y="-2"/>
              <a:ext cx="1289834" cy="1349075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4" name="Google Shape;334;p20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335" name="Google Shape;335;p20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9" name="Google Shape;339;p20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340" name="Google Shape;340;p20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2" name="Google Shape;342;p20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344;p2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55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1"/>
          <p:cNvGrpSpPr/>
          <p:nvPr/>
        </p:nvGrpSpPr>
        <p:grpSpPr>
          <a:xfrm flipH="1">
            <a:off x="879773" y="0"/>
            <a:ext cx="12956443" cy="8045992"/>
            <a:chOff x="-1235925" y="0"/>
            <a:chExt cx="9717332" cy="6034494"/>
          </a:xfrm>
        </p:grpSpPr>
        <p:sp>
          <p:nvSpPr>
            <p:cNvPr id="347" name="Google Shape;347;p21"/>
            <p:cNvSpPr/>
            <p:nvPr/>
          </p:nvSpPr>
          <p:spPr>
            <a:xfrm rot="-1528096">
              <a:off x="5544546" y="3013188"/>
              <a:ext cx="2496710" cy="2611382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-1235925" y="0"/>
              <a:ext cx="4590109" cy="2185646"/>
            </a:xfrm>
            <a:custGeom>
              <a:avLst/>
              <a:gdLst/>
              <a:ahLst/>
              <a:cxnLst/>
              <a:rect l="l" t="t" r="r" b="b"/>
              <a:pathLst>
                <a:path w="147426" h="70199" extrusionOk="0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" name="Google Shape;350;p21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351" name="Google Shape;351;p21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5" name="Google Shape;355;p21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356" name="Google Shape;356;p21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8" name="Google Shape;358;p21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960067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2"/>
          </p:nvPr>
        </p:nvSpPr>
        <p:spPr>
          <a:xfrm>
            <a:off x="4659947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1"/>
          <p:cNvSpPr txBox="1">
            <a:spLocks noGrp="1"/>
          </p:cNvSpPr>
          <p:nvPr>
            <p:ph type="subTitle" idx="3"/>
          </p:nvPr>
        </p:nvSpPr>
        <p:spPr>
          <a:xfrm>
            <a:off x="8372800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4"/>
          </p:nvPr>
        </p:nvSpPr>
        <p:spPr>
          <a:xfrm>
            <a:off x="960067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1"/>
          <p:cNvSpPr txBox="1">
            <a:spLocks noGrp="1"/>
          </p:cNvSpPr>
          <p:nvPr>
            <p:ph type="subTitle" idx="5"/>
          </p:nvPr>
        </p:nvSpPr>
        <p:spPr>
          <a:xfrm>
            <a:off x="4659947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subTitle" idx="6"/>
          </p:nvPr>
        </p:nvSpPr>
        <p:spPr>
          <a:xfrm>
            <a:off x="8372800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523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2"/>
          <p:cNvGrpSpPr/>
          <p:nvPr/>
        </p:nvGrpSpPr>
        <p:grpSpPr>
          <a:xfrm flipH="1">
            <a:off x="879773" y="0"/>
            <a:ext cx="12956443" cy="8045992"/>
            <a:chOff x="-1235925" y="0"/>
            <a:chExt cx="9717332" cy="6034494"/>
          </a:xfrm>
        </p:grpSpPr>
        <p:sp>
          <p:nvSpPr>
            <p:cNvPr id="369" name="Google Shape;369;p22"/>
            <p:cNvSpPr/>
            <p:nvPr/>
          </p:nvSpPr>
          <p:spPr>
            <a:xfrm rot="-1528096">
              <a:off x="5544546" y="3013188"/>
              <a:ext cx="2496710" cy="2611382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-1235925" y="0"/>
              <a:ext cx="4590109" cy="2185646"/>
            </a:xfrm>
            <a:custGeom>
              <a:avLst/>
              <a:gdLst/>
              <a:ahLst/>
              <a:cxnLst/>
              <a:rect l="l" t="t" r="r" b="b"/>
              <a:pathLst>
                <a:path w="147426" h="70199" extrusionOk="0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2" name="Google Shape;372;p22"/>
          <p:cNvSpPr txBox="1">
            <a:spLocks noGrp="1"/>
          </p:cNvSpPr>
          <p:nvPr>
            <p:ph type="title"/>
          </p:nvPr>
        </p:nvSpPr>
        <p:spPr>
          <a:xfrm>
            <a:off x="3912867" y="2211200"/>
            <a:ext cx="18004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373" name="Google Shape;373;p22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374" name="Google Shape;374;p22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8" name="Google Shape;378;p22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379" name="Google Shape;379;p22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1" name="Google Shape;381;p22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22"/>
          <p:cNvSpPr txBox="1">
            <a:spLocks noGrp="1"/>
          </p:cNvSpPr>
          <p:nvPr>
            <p:ph type="subTitle" idx="1"/>
          </p:nvPr>
        </p:nvSpPr>
        <p:spPr>
          <a:xfrm>
            <a:off x="2015800" y="4619067"/>
            <a:ext cx="3697200" cy="1184400"/>
          </a:xfrm>
          <a:prstGeom prst="rect">
            <a:avLst/>
          </a:prstGeom>
        </p:spPr>
        <p:txBody>
          <a:bodyPr spcFirstLastPara="1" wrap="square" lIns="91425" tIns="91425" rIns="7200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84" name="Google Shape;384;p22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81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647478" y="-1163738"/>
            <a:ext cx="11544505" cy="10472799"/>
            <a:chOff x="485608" y="-872804"/>
            <a:chExt cx="8658379" cy="7854599"/>
          </a:xfrm>
        </p:grpSpPr>
        <p:sp>
          <p:nvSpPr>
            <p:cNvPr id="49" name="Google Shape;49;p4"/>
            <p:cNvSpPr/>
            <p:nvPr/>
          </p:nvSpPr>
          <p:spPr>
            <a:xfrm rot="5400000" flipH="1">
              <a:off x="5830875" y="332825"/>
              <a:ext cx="3645950" cy="2980275"/>
            </a:xfrm>
            <a:custGeom>
              <a:avLst/>
              <a:gdLst/>
              <a:ahLst/>
              <a:cxnLst/>
              <a:rect l="l" t="t" r="r" b="b"/>
              <a:pathLst>
                <a:path w="145838" h="119211" extrusionOk="0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" name="Google Shape;50;p4"/>
            <p:cNvGrpSpPr/>
            <p:nvPr/>
          </p:nvGrpSpPr>
          <p:grpSpPr>
            <a:xfrm>
              <a:off x="485608" y="-872804"/>
              <a:ext cx="8316624" cy="7854599"/>
              <a:chOff x="-752917" y="-872804"/>
              <a:chExt cx="8316624" cy="7854599"/>
            </a:xfrm>
          </p:grpSpPr>
          <p:sp>
            <p:nvSpPr>
              <p:cNvPr id="51" name="Google Shape;51;p4"/>
              <p:cNvSpPr/>
              <p:nvPr/>
            </p:nvSpPr>
            <p:spPr>
              <a:xfrm rot="-1528096">
                <a:off x="4626846" y="3960488"/>
                <a:ext cx="2496710" cy="2611382"/>
              </a:xfrm>
              <a:custGeom>
                <a:avLst/>
                <a:gdLst/>
                <a:ahLst/>
                <a:cxnLst/>
                <a:rect l="l" t="t" r="r" b="b"/>
                <a:pathLst>
                  <a:path w="99871" h="104458" extrusionOk="0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 rot="1218363">
                <a:off x="-604607" y="-416153"/>
                <a:ext cx="2877068" cy="1369957"/>
              </a:xfrm>
              <a:custGeom>
                <a:avLst/>
                <a:gdLst/>
                <a:ahLst/>
                <a:cxnLst/>
                <a:rect l="l" t="t" r="r" b="b"/>
                <a:pathLst>
                  <a:path w="147426" h="70199" extrusionOk="0">
                    <a:moveTo>
                      <a:pt x="10785" y="1"/>
                    </a:moveTo>
                    <a:lnTo>
                      <a:pt x="1" y="12836"/>
                    </a:lnTo>
                    <a:lnTo>
                      <a:pt x="1" y="46342"/>
                    </a:lnTo>
                    <a:lnTo>
                      <a:pt x="133677" y="70027"/>
                    </a:lnTo>
                    <a:cubicBezTo>
                      <a:pt x="134325" y="70141"/>
                      <a:pt x="134974" y="70198"/>
                      <a:pt x="135619" y="70198"/>
                    </a:cubicBezTo>
                    <a:cubicBezTo>
                      <a:pt x="136144" y="70198"/>
                      <a:pt x="136671" y="70159"/>
                      <a:pt x="137192" y="70084"/>
                    </a:cubicBezTo>
                    <a:cubicBezTo>
                      <a:pt x="139859" y="69705"/>
                      <a:pt x="142342" y="68359"/>
                      <a:pt x="144128" y="66232"/>
                    </a:cubicBezTo>
                    <a:cubicBezTo>
                      <a:pt x="146687" y="63190"/>
                      <a:pt x="147426" y="59020"/>
                      <a:pt x="146071" y="55287"/>
                    </a:cubicBezTo>
                    <a:lnTo>
                      <a:pt x="125996" y="1"/>
                    </a:lnTo>
                    <a:lnTo>
                      <a:pt x="102340" y="1"/>
                    </a:lnTo>
                    <a:lnTo>
                      <a:pt x="118596" y="44769"/>
                    </a:lnTo>
                    <a:lnTo>
                      <a:pt x="17289" y="26822"/>
                    </a:lnTo>
                    <a:lnTo>
                      <a:pt x="39832" y="1"/>
                    </a:lnTo>
                    <a:close/>
                  </a:path>
                </a:pathLst>
              </a:custGeom>
              <a:solidFill>
                <a:srgbClr val="2EE6C4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3" name="Google Shape;53;p4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54" name="Google Shape;54;p4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" name="Google Shape;58;p4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" name="Google Shape;61;p4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3947067" y="720333"/>
            <a:ext cx="7294400" cy="2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subTitle" idx="1"/>
          </p:nvPr>
        </p:nvSpPr>
        <p:spPr>
          <a:xfrm flipH="1">
            <a:off x="1118467" y="2973133"/>
            <a:ext cx="9074800" cy="2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883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3"/>
          <p:cNvGrpSpPr/>
          <p:nvPr/>
        </p:nvGrpSpPr>
        <p:grpSpPr>
          <a:xfrm>
            <a:off x="-1487847" y="-1769788"/>
            <a:ext cx="14447597" cy="10595259"/>
            <a:chOff x="-2354410" y="-1327341"/>
            <a:chExt cx="10835698" cy="7946444"/>
          </a:xfrm>
        </p:grpSpPr>
        <p:sp>
          <p:nvSpPr>
            <p:cNvPr id="387" name="Google Shape;387;p23"/>
            <p:cNvSpPr/>
            <p:nvPr/>
          </p:nvSpPr>
          <p:spPr>
            <a:xfrm rot="-1528002">
              <a:off x="3945311" y="1952695"/>
              <a:ext cx="3856188" cy="4033300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3"/>
            <p:cNvSpPr/>
            <p:nvPr/>
          </p:nvSpPr>
          <p:spPr>
            <a:xfrm rot="-1236723">
              <a:off x="-2116626" y="-589399"/>
              <a:ext cx="4589808" cy="2185503"/>
            </a:xfrm>
            <a:custGeom>
              <a:avLst/>
              <a:gdLst/>
              <a:ahLst/>
              <a:cxnLst/>
              <a:rect l="l" t="t" r="r" b="b"/>
              <a:pathLst>
                <a:path w="147426" h="70199" extrusionOk="0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" name="Google Shape;390;p23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391" name="Google Shape;391;p23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5" name="Google Shape;395;p23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396" name="Google Shape;396;p23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8" name="Google Shape;398;p23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0" name="Google Shape;400;p23"/>
          <p:cNvSpPr txBox="1">
            <a:spLocks noGrp="1"/>
          </p:cNvSpPr>
          <p:nvPr>
            <p:ph type="title"/>
          </p:nvPr>
        </p:nvSpPr>
        <p:spPr>
          <a:xfrm>
            <a:off x="6984333" y="2211200"/>
            <a:ext cx="2787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1" name="Google Shape;401;p23"/>
          <p:cNvSpPr txBox="1">
            <a:spLocks noGrp="1"/>
          </p:cNvSpPr>
          <p:nvPr>
            <p:ph type="subTitle" idx="1"/>
          </p:nvPr>
        </p:nvSpPr>
        <p:spPr>
          <a:xfrm>
            <a:off x="6984333" y="4640233"/>
            <a:ext cx="3331200" cy="1184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3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74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24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405" name="Google Shape;405;p24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9" name="Google Shape;409;p24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410" name="Google Shape;410;p24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2" name="Google Shape;412;p24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4" name="Google Shape;414;p24"/>
          <p:cNvGrpSpPr/>
          <p:nvPr/>
        </p:nvGrpSpPr>
        <p:grpSpPr>
          <a:xfrm>
            <a:off x="3224752" y="0"/>
            <a:ext cx="8214417" cy="6858000"/>
            <a:chOff x="2415963" y="0"/>
            <a:chExt cx="6160813" cy="5143500"/>
          </a:xfrm>
        </p:grpSpPr>
        <p:sp>
          <p:nvSpPr>
            <p:cNvPr id="415" name="Google Shape;415;p24"/>
            <p:cNvSpPr/>
            <p:nvPr/>
          </p:nvSpPr>
          <p:spPr>
            <a:xfrm>
              <a:off x="6080000" y="2532050"/>
              <a:ext cx="2496775" cy="2611450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2415963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7" name="Google Shape;417;p24"/>
          <p:cNvSpPr txBox="1">
            <a:spLocks noGrp="1"/>
          </p:cNvSpPr>
          <p:nvPr>
            <p:ph type="title"/>
          </p:nvPr>
        </p:nvSpPr>
        <p:spPr>
          <a:xfrm>
            <a:off x="3912867" y="2211200"/>
            <a:ext cx="18004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1"/>
          </p:nvPr>
        </p:nvSpPr>
        <p:spPr>
          <a:xfrm>
            <a:off x="2015800" y="4701244"/>
            <a:ext cx="3697200" cy="1184400"/>
          </a:xfrm>
          <a:prstGeom prst="rect">
            <a:avLst/>
          </a:prstGeom>
        </p:spPr>
        <p:txBody>
          <a:bodyPr spcFirstLastPara="1" wrap="square" lIns="91425" tIns="91425" rIns="7200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2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26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443" name="Google Shape;443;p26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7" name="Google Shape;447;p26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0" name="Google Shape;450;p26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84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/>
        </p:nvSpPr>
        <p:spPr>
          <a:xfrm rot="10800000" flipH="1">
            <a:off x="-15" y="4635201"/>
            <a:ext cx="1041433" cy="1327767"/>
          </a:xfrm>
          <a:custGeom>
            <a:avLst/>
            <a:gdLst/>
            <a:ahLst/>
            <a:cxnLst/>
            <a:rect l="l" t="t" r="r" b="b"/>
            <a:pathLst>
              <a:path w="31243" h="39833" extrusionOk="0">
                <a:moveTo>
                  <a:pt x="1" y="1"/>
                </a:moveTo>
                <a:lnTo>
                  <a:pt x="1" y="7491"/>
                </a:lnTo>
                <a:lnTo>
                  <a:pt x="21885" y="22311"/>
                </a:lnTo>
                <a:lnTo>
                  <a:pt x="1" y="32938"/>
                </a:lnTo>
                <a:lnTo>
                  <a:pt x="1" y="39832"/>
                </a:lnTo>
                <a:lnTo>
                  <a:pt x="29423" y="25547"/>
                </a:lnTo>
                <a:cubicBezTo>
                  <a:pt x="29727" y="25400"/>
                  <a:pt x="29996" y="25210"/>
                  <a:pt x="30229" y="24983"/>
                </a:cubicBezTo>
                <a:cubicBezTo>
                  <a:pt x="30769" y="24462"/>
                  <a:pt x="31110" y="23751"/>
                  <a:pt x="31167" y="22979"/>
                </a:cubicBezTo>
                <a:cubicBezTo>
                  <a:pt x="31242" y="21871"/>
                  <a:pt x="30726" y="20810"/>
                  <a:pt x="29812" y="20189"/>
                </a:cubicBezTo>
                <a:lnTo>
                  <a:pt x="1" y="1"/>
                </a:lnTo>
                <a:close/>
              </a:path>
            </a:pathLst>
          </a:custGeom>
          <a:solidFill>
            <a:srgbClr val="2EE6C4">
              <a:alpha val="45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" name="Google Shape;67;p5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68" name="Google Shape;68;p5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" name="Google Shape;72;p5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5" name="Google Shape;75;p5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5"/>
          <p:cNvSpPr txBox="1">
            <a:spLocks noGrp="1"/>
          </p:cNvSpPr>
          <p:nvPr>
            <p:ph type="subTitle" idx="1"/>
          </p:nvPr>
        </p:nvSpPr>
        <p:spPr>
          <a:xfrm>
            <a:off x="1418000" y="4155333"/>
            <a:ext cx="3407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2"/>
          </p:nvPr>
        </p:nvSpPr>
        <p:spPr>
          <a:xfrm>
            <a:off x="7383033" y="4155300"/>
            <a:ext cx="3407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>
            <a:off x="967033" y="3218667"/>
            <a:ext cx="4309200" cy="10416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6932033" y="3225333"/>
            <a:ext cx="4309200" cy="10416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1200085" y="0"/>
            <a:ext cx="10991900" cy="7238467"/>
            <a:chOff x="900063" y="0"/>
            <a:chExt cx="8243925" cy="5428850"/>
          </a:xfrm>
        </p:grpSpPr>
        <p:sp>
          <p:nvSpPr>
            <p:cNvPr id="83" name="Google Shape;83;p5"/>
            <p:cNvSpPr/>
            <p:nvPr/>
          </p:nvSpPr>
          <p:spPr>
            <a:xfrm rot="5400000">
              <a:off x="5830875" y="1830375"/>
              <a:ext cx="3645950" cy="2980275"/>
            </a:xfrm>
            <a:custGeom>
              <a:avLst/>
              <a:gdLst/>
              <a:ahLst/>
              <a:cxnLst/>
              <a:rect l="l" t="t" r="r" b="b"/>
              <a:pathLst>
                <a:path w="145838" h="119211" extrusionOk="0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 flipH="1">
              <a:off x="900063" y="0"/>
              <a:ext cx="2496775" cy="5428850"/>
              <a:chOff x="5744400" y="0"/>
              <a:chExt cx="2496775" cy="5428850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5744400" y="2817400"/>
                <a:ext cx="2496775" cy="2611450"/>
              </a:xfrm>
              <a:custGeom>
                <a:avLst/>
                <a:gdLst/>
                <a:ahLst/>
                <a:cxnLst/>
                <a:rect l="l" t="t" r="r" b="b"/>
                <a:pathLst>
                  <a:path w="99871" h="104458" extrusionOk="0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avLst/>
                <a:gdLst/>
                <a:ahLst/>
                <a:cxnLst/>
                <a:rect l="l" t="t" r="r" b="b"/>
                <a:pathLst>
                  <a:path w="38379" h="22999" extrusionOk="0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65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6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89" name="Google Shape;89;p6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" name="Google Shape;93;p6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94" name="Google Shape;94;p6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6" name="Google Shape;96;p6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2373634" y="0"/>
            <a:ext cx="7687367" cy="6858000"/>
            <a:chOff x="1777625" y="0"/>
            <a:chExt cx="5765525" cy="5143500"/>
          </a:xfrm>
        </p:grpSpPr>
        <p:sp>
          <p:nvSpPr>
            <p:cNvPr id="99" name="Google Shape;99;p6"/>
            <p:cNvSpPr/>
            <p:nvPr/>
          </p:nvSpPr>
          <p:spPr>
            <a:xfrm>
              <a:off x="1777625" y="2532050"/>
              <a:ext cx="2496775" cy="2611450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6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64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1487847" y="-1769788"/>
            <a:ext cx="14447597" cy="10595259"/>
            <a:chOff x="-2354410" y="-1327341"/>
            <a:chExt cx="10835698" cy="7946444"/>
          </a:xfrm>
        </p:grpSpPr>
        <p:sp>
          <p:nvSpPr>
            <p:cNvPr id="104" name="Google Shape;104;p7"/>
            <p:cNvSpPr/>
            <p:nvPr/>
          </p:nvSpPr>
          <p:spPr>
            <a:xfrm rot="-1528002">
              <a:off x="3945311" y="1952695"/>
              <a:ext cx="3856188" cy="4033300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 rot="-1236723">
              <a:off x="-2116626" y="-589399"/>
              <a:ext cx="4589808" cy="2185503"/>
            </a:xfrm>
            <a:custGeom>
              <a:avLst/>
              <a:gdLst/>
              <a:ahLst/>
              <a:cxnLst/>
              <a:rect l="l" t="t" r="r" b="b"/>
              <a:pathLst>
                <a:path w="147426" h="70199" extrusionOk="0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7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108" name="Google Shape;108;p7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2" name="Google Shape;112;p7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13" name="Google Shape;113;p7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" name="Google Shape;115;p7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" name="Google Shape;117;p7"/>
          <p:cNvSpPr txBox="1">
            <a:spLocks noGrp="1"/>
          </p:cNvSpPr>
          <p:nvPr>
            <p:ph type="ctrTitle"/>
          </p:nvPr>
        </p:nvSpPr>
        <p:spPr>
          <a:xfrm>
            <a:off x="967033" y="709972"/>
            <a:ext cx="40160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6039000" y="2382429"/>
            <a:ext cx="5206400" cy="30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30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8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121" name="Google Shape;121;p8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5" name="Google Shape;125;p8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8" name="Google Shape;128;p8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403133" y="1016467"/>
            <a:ext cx="9519200" cy="48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71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 flipH="1">
            <a:off x="1200085" y="0"/>
            <a:ext cx="3329033" cy="6858000"/>
            <a:chOff x="5744400" y="0"/>
            <a:chExt cx="2496775" cy="5143500"/>
          </a:xfrm>
        </p:grpSpPr>
        <p:sp>
          <p:nvSpPr>
            <p:cNvPr id="147" name="Google Shape;147;p10"/>
            <p:cNvSpPr/>
            <p:nvPr/>
          </p:nvSpPr>
          <p:spPr>
            <a:xfrm>
              <a:off x="5744400" y="2532050"/>
              <a:ext cx="2496775" cy="2611450"/>
            </a:xfrm>
            <a:custGeom>
              <a:avLst/>
              <a:gdLst/>
              <a:ahLst/>
              <a:cxnLst/>
              <a:rect l="l" t="t" r="r" b="b"/>
              <a:pathLst>
                <a:path w="99871" h="104458" extrusionOk="0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58367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0"/>
          <p:cNvSpPr/>
          <p:nvPr/>
        </p:nvSpPr>
        <p:spPr>
          <a:xfrm rot="5400000">
            <a:off x="7774500" y="2440501"/>
            <a:ext cx="4861267" cy="3973700"/>
          </a:xfrm>
          <a:custGeom>
            <a:avLst/>
            <a:gdLst/>
            <a:ahLst/>
            <a:cxnLst/>
            <a:rect l="l" t="t" r="r" b="b"/>
            <a:pathLst>
              <a:path w="145838" h="119211" extrusionOk="0">
                <a:moveTo>
                  <a:pt x="0" y="1"/>
                </a:moveTo>
                <a:cubicBezTo>
                  <a:pt x="1292" y="31275"/>
                  <a:pt x="14076" y="60489"/>
                  <a:pt x="36342" y="82756"/>
                </a:cubicBezTo>
                <a:cubicBezTo>
                  <a:pt x="59851" y="106264"/>
                  <a:pt x="91108" y="119211"/>
                  <a:pt x="124355" y="119211"/>
                </a:cubicBezTo>
                <a:cubicBezTo>
                  <a:pt x="131628" y="119211"/>
                  <a:pt x="138812" y="118589"/>
                  <a:pt x="145838" y="117374"/>
                </a:cubicBezTo>
                <a:lnTo>
                  <a:pt x="145838" y="96140"/>
                </a:lnTo>
                <a:cubicBezTo>
                  <a:pt x="138849" y="97606"/>
                  <a:pt x="131661" y="98365"/>
                  <a:pt x="124355" y="98365"/>
                </a:cubicBezTo>
                <a:cubicBezTo>
                  <a:pt x="96676" y="98365"/>
                  <a:pt x="70653" y="87588"/>
                  <a:pt x="51080" y="68014"/>
                </a:cubicBezTo>
                <a:cubicBezTo>
                  <a:pt x="32752" y="49686"/>
                  <a:pt x="22137" y="25703"/>
                  <a:pt x="20861" y="1"/>
                </a:cubicBezTo>
                <a:close/>
              </a:path>
            </a:pathLst>
          </a:custGeom>
          <a:solidFill>
            <a:srgbClr val="2EE6C4">
              <a:alpha val="45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" name="Google Shape;150;p10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151" name="Google Shape;151;p10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5" name="Google Shape;155;p10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56" name="Google Shape;156;p10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10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8" name="Google Shape;158;p10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48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/>
          <p:nvPr/>
        </p:nvSpPr>
        <p:spPr>
          <a:xfrm rot="5400000" flipH="1">
            <a:off x="7774500" y="443767"/>
            <a:ext cx="4861267" cy="3973700"/>
          </a:xfrm>
          <a:custGeom>
            <a:avLst/>
            <a:gdLst/>
            <a:ahLst/>
            <a:cxnLst/>
            <a:rect l="l" t="t" r="r" b="b"/>
            <a:pathLst>
              <a:path w="145838" h="119211" extrusionOk="0">
                <a:moveTo>
                  <a:pt x="0" y="1"/>
                </a:moveTo>
                <a:cubicBezTo>
                  <a:pt x="1292" y="31275"/>
                  <a:pt x="14076" y="60489"/>
                  <a:pt x="36342" y="82756"/>
                </a:cubicBezTo>
                <a:cubicBezTo>
                  <a:pt x="59851" y="106264"/>
                  <a:pt x="91108" y="119211"/>
                  <a:pt x="124355" y="119211"/>
                </a:cubicBezTo>
                <a:cubicBezTo>
                  <a:pt x="131628" y="119211"/>
                  <a:pt x="138812" y="118589"/>
                  <a:pt x="145838" y="117374"/>
                </a:cubicBezTo>
                <a:lnTo>
                  <a:pt x="145838" y="96140"/>
                </a:lnTo>
                <a:cubicBezTo>
                  <a:pt x="138849" y="97606"/>
                  <a:pt x="131661" y="98365"/>
                  <a:pt x="124355" y="98365"/>
                </a:cubicBezTo>
                <a:cubicBezTo>
                  <a:pt x="96676" y="98365"/>
                  <a:pt x="70653" y="87588"/>
                  <a:pt x="51080" y="68014"/>
                </a:cubicBezTo>
                <a:cubicBezTo>
                  <a:pt x="32752" y="49686"/>
                  <a:pt x="22137" y="25703"/>
                  <a:pt x="20861" y="1"/>
                </a:cubicBezTo>
                <a:close/>
              </a:path>
            </a:pathLst>
          </a:custGeom>
          <a:solidFill>
            <a:srgbClr val="2EE6C4">
              <a:alpha val="45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3" name="Google Shape;163;p11"/>
          <p:cNvGrpSpPr/>
          <p:nvPr/>
        </p:nvGrpSpPr>
        <p:grpSpPr>
          <a:xfrm>
            <a:off x="-15" y="0"/>
            <a:ext cx="4784017" cy="6857984"/>
            <a:chOff x="-12" y="0"/>
            <a:chExt cx="3588013" cy="5143488"/>
          </a:xfrm>
        </p:grpSpPr>
        <p:sp>
          <p:nvSpPr>
            <p:cNvPr id="164" name="Google Shape;164;p11"/>
            <p:cNvSpPr/>
            <p:nvPr/>
          </p:nvSpPr>
          <p:spPr>
            <a:xfrm rot="-5400000" flipH="1">
              <a:off x="-332850" y="1830375"/>
              <a:ext cx="3645950" cy="2980275"/>
            </a:xfrm>
            <a:custGeom>
              <a:avLst/>
              <a:gdLst/>
              <a:ahLst/>
              <a:cxnLst/>
              <a:rect l="l" t="t" r="r" b="b"/>
              <a:pathLst>
                <a:path w="145838" h="119211" extrusionOk="0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2628525" y="0"/>
              <a:ext cx="959475" cy="574975"/>
            </a:xfrm>
            <a:custGeom>
              <a:avLst/>
              <a:gdLst/>
              <a:ahLst/>
              <a:cxnLst/>
              <a:rect l="l" t="t" r="r" b="b"/>
              <a:pathLst>
                <a:path w="38379" h="22999" extrusionOk="0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" name="Google Shape;166;p11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167" name="Google Shape;167;p11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1" name="Google Shape;171;p11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" name="Google Shape;174;p11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11"/>
          <p:cNvSpPr txBox="1">
            <a:spLocks noGrp="1"/>
          </p:cNvSpPr>
          <p:nvPr>
            <p:ph type="subTitle" idx="1"/>
          </p:nvPr>
        </p:nvSpPr>
        <p:spPr>
          <a:xfrm>
            <a:off x="2036483" y="4326967"/>
            <a:ext cx="8125600" cy="5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974665" y="2444233"/>
            <a:ext cx="10249200" cy="19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12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1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1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1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1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1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1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1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12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4759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2"/>
          <p:cNvGrpSpPr/>
          <p:nvPr/>
        </p:nvGrpSpPr>
        <p:grpSpPr>
          <a:xfrm>
            <a:off x="-15" y="0"/>
            <a:ext cx="11952921" cy="6858059"/>
            <a:chOff x="-12" y="0"/>
            <a:chExt cx="8964691" cy="5143544"/>
          </a:xfrm>
        </p:grpSpPr>
        <p:sp>
          <p:nvSpPr>
            <p:cNvPr id="180" name="Google Shape;180;p12"/>
            <p:cNvSpPr/>
            <p:nvPr/>
          </p:nvSpPr>
          <p:spPr>
            <a:xfrm rot="-5400000" flipH="1">
              <a:off x="-332850" y="1830375"/>
              <a:ext cx="3645950" cy="2980275"/>
            </a:xfrm>
            <a:custGeom>
              <a:avLst/>
              <a:gdLst/>
              <a:ahLst/>
              <a:cxnLst/>
              <a:rect l="l" t="t" r="r" b="b"/>
              <a:pathLst>
                <a:path w="145838" h="119211" extrusionOk="0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1" name="Google Shape;181;p12"/>
            <p:cNvGrpSpPr/>
            <p:nvPr/>
          </p:nvGrpSpPr>
          <p:grpSpPr>
            <a:xfrm>
              <a:off x="5425750" y="0"/>
              <a:ext cx="3538929" cy="5143544"/>
              <a:chOff x="5420400" y="0"/>
              <a:chExt cx="3538929" cy="5143544"/>
            </a:xfrm>
          </p:grpSpPr>
          <p:sp>
            <p:nvSpPr>
              <p:cNvPr id="182" name="Google Shape;182;p12"/>
              <p:cNvSpPr/>
              <p:nvPr/>
            </p:nvSpPr>
            <p:spPr>
              <a:xfrm>
                <a:off x="5420400" y="1442075"/>
                <a:ext cx="3538929" cy="3701469"/>
              </a:xfrm>
              <a:custGeom>
                <a:avLst/>
                <a:gdLst/>
                <a:ahLst/>
                <a:cxnLst/>
                <a:rect l="l" t="t" r="r" b="b"/>
                <a:pathLst>
                  <a:path w="99871" h="104458" extrusionOk="0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12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avLst/>
                <a:gdLst/>
                <a:ahLst/>
                <a:cxnLst/>
                <a:rect l="l" t="t" r="r" b="b"/>
                <a:pathLst>
                  <a:path w="38379" h="22999" extrusionOk="0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4" name="Google Shape;184;p12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185" name="Google Shape;185;p12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2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90" name="Google Shape;190;p12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2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" name="Google Shape;192;p12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" name="Google Shape;194;p12"/>
          <p:cNvSpPr txBox="1">
            <a:spLocks noGrp="1"/>
          </p:cNvSpPr>
          <p:nvPr>
            <p:ph type="ctrTitle"/>
          </p:nvPr>
        </p:nvSpPr>
        <p:spPr>
          <a:xfrm>
            <a:off x="3288964" y="885873"/>
            <a:ext cx="562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subTitle" idx="1"/>
          </p:nvPr>
        </p:nvSpPr>
        <p:spPr>
          <a:xfrm flipH="1">
            <a:off x="3289431" y="1401076"/>
            <a:ext cx="56208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ctrTitle" idx="2"/>
          </p:nvPr>
        </p:nvSpPr>
        <p:spPr>
          <a:xfrm>
            <a:off x="3288964" y="2269172"/>
            <a:ext cx="562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7" name="Google Shape;197;p12"/>
          <p:cNvSpPr txBox="1">
            <a:spLocks noGrp="1"/>
          </p:cNvSpPr>
          <p:nvPr>
            <p:ph type="subTitle" idx="3"/>
          </p:nvPr>
        </p:nvSpPr>
        <p:spPr>
          <a:xfrm flipH="1">
            <a:off x="3289431" y="2784375"/>
            <a:ext cx="56208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2"/>
          <p:cNvSpPr txBox="1">
            <a:spLocks noGrp="1"/>
          </p:cNvSpPr>
          <p:nvPr>
            <p:ph type="ctrTitle" idx="4"/>
          </p:nvPr>
        </p:nvSpPr>
        <p:spPr>
          <a:xfrm>
            <a:off x="3288964" y="3652469"/>
            <a:ext cx="562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subTitle" idx="5"/>
          </p:nvPr>
        </p:nvSpPr>
        <p:spPr>
          <a:xfrm flipH="1">
            <a:off x="3289431" y="4167672"/>
            <a:ext cx="56208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ctrTitle" idx="6"/>
          </p:nvPr>
        </p:nvSpPr>
        <p:spPr>
          <a:xfrm>
            <a:off x="3288964" y="5035768"/>
            <a:ext cx="562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subTitle" idx="7"/>
          </p:nvPr>
        </p:nvSpPr>
        <p:spPr>
          <a:xfrm flipH="1">
            <a:off x="3289431" y="5550971"/>
            <a:ext cx="56208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42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○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■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○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■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○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Barlow"/>
              <a:buChar char="■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1322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47000">
              <a:schemeClr val="lt1"/>
            </a:gs>
          </a:gsLst>
          <a:lin ang="5400700" scaled="0"/>
        </a:gra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>
            <a:spLocks noGrp="1"/>
          </p:cNvSpPr>
          <p:nvPr>
            <p:ph type="subTitle" idx="1"/>
          </p:nvPr>
        </p:nvSpPr>
        <p:spPr>
          <a:xfrm>
            <a:off x="1509902" y="1928183"/>
            <a:ext cx="8556116" cy="7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fontAlgn="base">
              <a:lnSpc>
                <a:spcPts val="2250"/>
              </a:lnSpc>
            </a:pPr>
            <a:r>
              <a:rPr lang="it-IT" sz="1800" b="1" spc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Che cos’e?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spc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EIPASS Junior è il primo programma di Cultura digitale per studenti del XXI secolo. Il programma è certificato CERTIPASS – ente erogatore dei programmi internazionali di certificazione delle competenze informatiche EIPASS, e si inserisce nel panorama formativo italiano come percorso di eccellenza nel settore dell’acquisizione di competenze ICT.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spc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EIPASS Junior è un programma innovativo di alfabetizzazione informatica e certificazione delle competenze acquisite, dedicato agli studenti della Scuola Primaria e della Scuola Secondaria di primo grado di età compresa tra i 7 e i 13 anni.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3" name="Google Shape;463;p30"/>
          <p:cNvSpPr txBox="1">
            <a:spLocks noGrp="1"/>
          </p:cNvSpPr>
          <p:nvPr>
            <p:ph type="ctrTitle"/>
          </p:nvPr>
        </p:nvSpPr>
        <p:spPr>
          <a:xfrm>
            <a:off x="736225" y="514983"/>
            <a:ext cx="10103470" cy="141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it-IT" dirty="0"/>
              <a:t>EIPASS JUNIOR</a:t>
            </a:r>
          </a:p>
        </p:txBody>
      </p:sp>
      <p:grpSp>
        <p:nvGrpSpPr>
          <p:cNvPr id="464" name="Google Shape;464;p30"/>
          <p:cNvGrpSpPr/>
          <p:nvPr/>
        </p:nvGrpSpPr>
        <p:grpSpPr>
          <a:xfrm>
            <a:off x="423000" y="133648"/>
            <a:ext cx="11345867" cy="6825509"/>
            <a:chOff x="317250" y="100236"/>
            <a:chExt cx="8509400" cy="5119132"/>
          </a:xfrm>
        </p:grpSpPr>
        <p:sp>
          <p:nvSpPr>
            <p:cNvPr id="465" name="Google Shape;465;p30"/>
            <p:cNvSpPr/>
            <p:nvPr/>
          </p:nvSpPr>
          <p:spPr>
            <a:xfrm>
              <a:off x="4459872" y="268825"/>
              <a:ext cx="224104" cy="112149"/>
            </a:xfrm>
            <a:custGeom>
              <a:avLst/>
              <a:gdLst/>
              <a:ahLst/>
              <a:cxnLst/>
              <a:rect l="l" t="t" r="r" b="b"/>
              <a:pathLst>
                <a:path w="2304" h="1153" extrusionOk="0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4459872" y="4762622"/>
              <a:ext cx="224104" cy="112052"/>
            </a:xfrm>
            <a:custGeom>
              <a:avLst/>
              <a:gdLst/>
              <a:ahLst/>
              <a:cxnLst/>
              <a:rect l="l" t="t" r="r" b="b"/>
              <a:pathLst>
                <a:path w="2304" h="1152" extrusionOk="0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7706505" y="455700"/>
              <a:ext cx="423266" cy="41691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1402600" y="100236"/>
              <a:ext cx="224103" cy="218722"/>
            </a:xfrm>
            <a:custGeom>
              <a:avLst/>
              <a:gdLst/>
              <a:ahLst/>
              <a:cxnLst/>
              <a:rect l="l" t="t" r="r" b="b"/>
              <a:pathLst>
                <a:path w="5009" h="4889" extrusionOk="0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469;p30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470" name="Google Shape;470;p30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0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84234" extrusionOk="0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2" name="Google Shape;472;p30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avLst/>
              <a:gdLst/>
              <a:ahLst/>
              <a:cxnLst/>
              <a:rect l="l" t="t" r="r" b="b"/>
              <a:pathLst>
                <a:path w="15995" h="11031" extrusionOk="0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7649030" y="4686859"/>
              <a:ext cx="336421" cy="336596"/>
            </a:xfrm>
            <a:custGeom>
              <a:avLst/>
              <a:gdLst/>
              <a:ahLst/>
              <a:cxnLst/>
              <a:rect l="l" t="t" r="r" b="b"/>
              <a:pathLst>
                <a:path w="5772" h="5775" extrusionOk="0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2B242C90-07CF-47F2-B8C8-A6A4B1F4F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3201" y="622986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0">
              <a:schemeClr val="lt1"/>
            </a:gs>
          </a:gsLst>
          <a:lin ang="5400700" scaled="0"/>
        </a:gra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626268F-9013-4F0F-9FF6-8CA0A66DAD21}"/>
              </a:ext>
            </a:extLst>
          </p:cNvPr>
          <p:cNvSpPr txBox="1"/>
          <p:nvPr/>
        </p:nvSpPr>
        <p:spPr>
          <a:xfrm>
            <a:off x="704643" y="464946"/>
            <a:ext cx="9940031" cy="6587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Obiettivi e finalità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spc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L’obiettivo di EIPASS Junior è di formare individui in grado di utilizzare in maniera efficace e consapevole gli strumenti digitali, di capirne il funzionamento e di produrre contenuti attraverso essi. Imparare a utilizzare questi strumenti significa riuscire a sviluppare le competenze richieste nel XXI secolo, come la flessibilità, la collaborazione e la comunicazione, la conoscenza sociale culturale, la curiosità e l’adattabilità.</a:t>
            </a:r>
          </a:p>
          <a:p>
            <a:pPr fontAlgn="base">
              <a:lnSpc>
                <a:spcPct val="107000"/>
              </a:lnSpc>
              <a:spcBef>
                <a:spcPts val="200"/>
              </a:spcBef>
            </a:pPr>
            <a:r>
              <a:rPr lang="it-I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Moduli d'esame</a:t>
            </a:r>
          </a:p>
          <a:p>
            <a:pPr fontAlgn="base">
              <a:lnSpc>
                <a:spcPct val="107000"/>
              </a:lnSpc>
              <a:spcBef>
                <a:spcPts val="200"/>
              </a:spcBef>
            </a:pPr>
            <a:endParaRPr lang="it-IT" sz="18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2250"/>
              </a:lnSpc>
              <a:spcAft>
                <a:spcPts val="16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Il programma EIPASS Junior prevede 7 moduli di certificazione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200"/>
              </a:spcBef>
            </a:pPr>
            <a:r>
              <a:rPr lang="it-IT" sz="1800" b="1" i="1" u="none" strike="noStrike" spc="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1: I </a:t>
            </a:r>
            <a:r>
              <a:rPr lang="it-IT" b="1" i="1" spc="50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800" b="1" i="1" u="none" strike="noStrike" spc="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ispositivi digitali</a:t>
            </a:r>
            <a:endParaRPr lang="it-IT" sz="1800" b="1" i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200"/>
              </a:spcBef>
            </a:pPr>
            <a:r>
              <a:rPr lang="it-IT" sz="1800" b="1" i="1" u="none" strike="noStrike" spc="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2: Internet e il web</a:t>
            </a:r>
            <a:endParaRPr lang="it-IT" sz="1800" b="1" i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200"/>
              </a:spcBef>
            </a:pPr>
            <a:r>
              <a:rPr lang="it-IT" sz="1800" b="1" i="1" u="none" strike="noStrike" spc="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3: Storytelling digitale</a:t>
            </a:r>
            <a:endParaRPr lang="it-IT" sz="1800" b="1" i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200"/>
              </a:spcBef>
            </a:pPr>
            <a:r>
              <a:rPr lang="it-IT" sz="1800" b="1" i="1" u="none" strike="noStrike" spc="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4: Google Workspace</a:t>
            </a:r>
            <a:endParaRPr lang="it-IT" sz="1800" b="1" i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200"/>
              </a:spcBef>
            </a:pPr>
            <a:r>
              <a:rPr lang="it-IT" sz="1800" b="1" i="1" u="none" strike="noStrike" spc="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5: Robotica educativa</a:t>
            </a:r>
            <a:endParaRPr lang="it-IT" sz="1800" b="1" i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200"/>
              </a:spcBef>
            </a:pPr>
            <a:r>
              <a:rPr lang="it-IT" sz="1800" b="1" i="1" u="none" strike="noStrike" spc="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6: Coding</a:t>
            </a:r>
            <a:endParaRPr lang="it-IT" sz="1800" b="1" i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i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Modulo</a:t>
            </a:r>
            <a:r>
              <a:rPr lang="it-IT" sz="1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7: Sicurezza informatica</a:t>
            </a:r>
            <a:endParaRPr lang="it-IT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spc="5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schemeClr val="accent4">
                  <a:lumMod val="50000"/>
                </a:schemeClr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eek Pride Day by Slidesgo">
  <a:themeElements>
    <a:clrScheme name="Simple Light">
      <a:dk1>
        <a:srgbClr val="6E3DCF"/>
      </a:dk1>
      <a:lt1>
        <a:srgbClr val="2EE6C4"/>
      </a:lt1>
      <a:dk2>
        <a:srgbClr val="FF0098"/>
      </a:dk2>
      <a:lt2>
        <a:srgbClr val="2D0066"/>
      </a:lt2>
      <a:accent1>
        <a:srgbClr val="20124D"/>
      </a:accent1>
      <a:accent2>
        <a:srgbClr val="FFFFFF"/>
      </a:accent2>
      <a:accent3>
        <a:srgbClr val="20124D"/>
      </a:accent3>
      <a:accent4>
        <a:srgbClr val="6E3DCF"/>
      </a:accent4>
      <a:accent5>
        <a:srgbClr val="2EE6C4"/>
      </a:accent5>
      <a:accent6>
        <a:srgbClr val="FF009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214</Words>
  <Application>Microsoft Office PowerPoint</Application>
  <PresentationFormat>Widescreen</PresentationFormat>
  <Paragraphs>16</Paragraphs>
  <Slides>2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4" baseType="lpstr">
      <vt:lpstr>Arial</vt:lpstr>
      <vt:lpstr>Bahiana</vt:lpstr>
      <vt:lpstr>Barlow</vt:lpstr>
      <vt:lpstr>Calibri</vt:lpstr>
      <vt:lpstr>Calibri Light</vt:lpstr>
      <vt:lpstr>Fira Sans Extra Condensed Medium</vt:lpstr>
      <vt:lpstr>Muli</vt:lpstr>
      <vt:lpstr>Roboto Slab Regular</vt:lpstr>
      <vt:lpstr>Squada One</vt:lpstr>
      <vt:lpstr>Times New Roman</vt:lpstr>
      <vt:lpstr>Verdana</vt:lpstr>
      <vt:lpstr>Geek Pride Day by Slidesgo</vt:lpstr>
      <vt:lpstr>EIPASS JUNIOR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 giusta</dc:creator>
  <cp:lastModifiedBy>cristina b.</cp:lastModifiedBy>
  <cp:revision>15</cp:revision>
  <dcterms:created xsi:type="dcterms:W3CDTF">2021-06-07T18:36:59Z</dcterms:created>
  <dcterms:modified xsi:type="dcterms:W3CDTF">2023-10-17T10:22:01Z</dcterms:modified>
</cp:coreProperties>
</file>