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sldIdLst>
    <p:sldId id="256" r:id="rId12"/>
  </p:sldIdLst>
  <p:sldSz cx="10691813" cy="1511935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48" d="100"/>
          <a:sy n="48" d="100"/>
        </p:scale>
        <p:origin x="31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it-IT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421799F-CD3E-4CA6-86EC-DD8BE1261E5B}" type="slidenum">
              <a:t>‹N›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AC891CE2-3F5B-47A1-ADF2-FAD7A4D7E19E}" type="slidenum">
              <a:t>‹N›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CAC1496F-8476-40ED-B983-886841A59A20}" type="slidenum">
              <a:t>‹N›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90F5BDF-0BBF-4DAA-83EB-C9BB520367E8}" type="slidenum">
              <a:t>‹N›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E4BADA19-0D5A-46EF-BDC6-36D0BF3ABFC2}" type="slidenum">
              <a:t>‹N›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962208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E5D424AF-1967-4D03-80F4-494157D0EF5F}" type="slidenum">
              <a:t>‹N›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E074D01B-291C-4390-9B0C-7BFB954F1036}" type="slidenum">
              <a:t>‹N›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3424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5464800" y="3537720"/>
            <a:ext cx="4695480" cy="87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B7CA509F-DC1D-4940-B83E-1473ABB340BA}" type="slidenum">
              <a:t>‹N›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A63D36AA-4BF6-46A3-8EA3-ED94C66FC499}" type="slidenum">
              <a:t>‹N›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it-IT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48123742-2E72-4F6F-94FA-29CB14293531}" type="slidenum">
              <a:t>‹N›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5E7F2D02-3E40-4C5E-A34C-D3E03F43FF0C}" type="slidenum">
              <a:t>‹N›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01720" y="2474280"/>
            <a:ext cx="9087840" cy="5263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>
              <a:buNone/>
            </a:pPr>
            <a:r>
              <a:rPr lang="it-IT" sz="7019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ACA5A-B96B-4D06-A7D3-64153C451A0D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36560" y="1008000"/>
            <a:ext cx="3448080" cy="352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>
              <a:buNone/>
            </a:pPr>
            <a:r>
              <a:rPr lang="it-IT" sz="374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45360" y="2176920"/>
            <a:ext cx="5412240" cy="10744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74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74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74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74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74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74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74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736560" y="4535640"/>
            <a:ext cx="3448080" cy="840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3539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56" name="PlaceHolder 4"/>
          <p:cNvSpPr>
            <a:spLocks noGrp="1"/>
          </p:cNvSpPr>
          <p:nvPr>
            <p:ph type="dt" idx="28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57" name="PlaceHolder 5"/>
          <p:cNvSpPr>
            <a:spLocks noGrp="1"/>
          </p:cNvSpPr>
          <p:nvPr>
            <p:ph type="ftr" idx="29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58" name="PlaceHolder 6"/>
          <p:cNvSpPr>
            <a:spLocks noGrp="1"/>
          </p:cNvSpPr>
          <p:nvPr>
            <p:ph type="sldNum" idx="30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48F3B9C-2CC7-4786-8CF6-E634A840068C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736560" y="1008000"/>
            <a:ext cx="3448080" cy="3527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>
              <a:buNone/>
            </a:pPr>
            <a:r>
              <a:rPr lang="it-IT" sz="374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45360" y="2176920"/>
            <a:ext cx="5412240" cy="107442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736560" y="4535640"/>
            <a:ext cx="3448080" cy="8402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3539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7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62" name="PlaceHolder 4"/>
          <p:cNvSpPr>
            <a:spLocks noGrp="1"/>
          </p:cNvSpPr>
          <p:nvPr>
            <p:ph type="dt" idx="31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63" name="PlaceHolder 5"/>
          <p:cNvSpPr>
            <a:spLocks noGrp="1"/>
          </p:cNvSpPr>
          <p:nvPr>
            <p:ph type="ftr" idx="32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64" name="PlaceHolder 6"/>
          <p:cNvSpPr>
            <a:spLocks noGrp="1"/>
          </p:cNvSpPr>
          <p:nvPr>
            <p:ph type="sldNum" idx="33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9408323-8CE1-4604-A6DE-899B89CBE3A4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3512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>
              <a:buNone/>
            </a:pPr>
            <a:r>
              <a:rPr lang="it-IT" sz="514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 rot="5400000">
            <a:off x="549720" y="4210200"/>
            <a:ext cx="9592560" cy="9221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7FD22BD-7954-4044-9D34-D539CFC965C9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 rot="5400000">
            <a:off x="2397600" y="6058800"/>
            <a:ext cx="12812760" cy="2305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>
              <a:buNone/>
            </a:pPr>
            <a:r>
              <a:rPr lang="it-IT" sz="514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 rot="5400000">
            <a:off x="-2279880" y="3819960"/>
            <a:ext cx="12812760" cy="6782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C82F4DF-F660-4720-BF62-D7B4B5A70F6D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3512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>
              <a:buNone/>
            </a:pPr>
            <a:r>
              <a:rPr lang="it-IT" sz="514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735120" y="4024800"/>
            <a:ext cx="9221400" cy="9592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A597B41-EF03-4392-9AFE-73A2802272AD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9360" y="3769200"/>
            <a:ext cx="9221400" cy="6288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pPr indent="0">
              <a:buNone/>
            </a:pPr>
            <a:r>
              <a:rPr lang="it-IT" sz="7019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9360" y="10118160"/>
            <a:ext cx="9221400" cy="3306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3361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B1B9F27-0926-4065-83A5-C7CC607CF0B6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3512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>
              <a:buNone/>
            </a:pPr>
            <a:r>
              <a:rPr lang="it-IT" sz="514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735120" y="4024800"/>
            <a:ext cx="4543560" cy="9592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3463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412600" y="4024800"/>
            <a:ext cx="4543560" cy="9592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93463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78736C-6408-4E43-B4E3-1AB4CA3D153A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3656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>
              <a:buNone/>
            </a:pPr>
            <a:r>
              <a:rPr lang="it-IT" sz="514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736560" y="3706200"/>
            <a:ext cx="4522680" cy="1816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43473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736560" y="5522760"/>
            <a:ext cx="4522680" cy="8122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3994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5412600" y="3706200"/>
            <a:ext cx="4545000" cy="18162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43473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1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5412600" y="5522760"/>
            <a:ext cx="4545000" cy="8122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 fontScale="83994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3270" b="0" strike="noStrike" spc="-1">
                <a:solidFill>
                  <a:srgbClr val="000000"/>
                </a:solidFill>
                <a:latin typeface="Arial"/>
              </a:rPr>
              <a:t>Settimo livello struttura</a:t>
            </a: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B6037A0-5CC1-4774-8388-F9C5C8F183E8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35120" y="804960"/>
            <a:ext cx="9221400" cy="2922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rmAutofit/>
          </a:bodyPr>
          <a:lstStyle/>
          <a:p>
            <a:pPr indent="0">
              <a:buNone/>
            </a:pPr>
            <a:r>
              <a:rPr lang="it-IT" sz="5140" b="0" strike="noStrike" spc="-1">
                <a:solidFill>
                  <a:srgbClr val="000000"/>
                </a:solidFill>
                <a:latin typeface="Arial"/>
              </a:rPr>
              <a:t>Fai clic per modificare il formato del testo del titolo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DBB7650F-0811-4095-A5E0-C4EBA25FCA19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73512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&lt;data/ora&gt;</a:t>
            </a: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3541680" y="14013360"/>
            <a:ext cx="360828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it-IT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it-IT" sz="1400" b="0" strike="noStrike" spc="-1">
                <a:solidFill>
                  <a:srgbClr val="000000"/>
                </a:solidFill>
                <a:latin typeface="Times New Roman"/>
              </a:rPr>
              <a:t>&lt;piè di pagina&gt;</a:t>
            </a: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7551000" y="14013360"/>
            <a:ext cx="2405160" cy="804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it-IT" sz="1410" b="0" strike="noStrike" spc="-1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5ECD49F-B2C0-4F5A-A935-857BB593BA73}" type="slidenum">
              <a:rPr lang="it-IT" sz="1410" b="0" strike="noStrike" spc="-1">
                <a:solidFill>
                  <a:srgbClr val="888888"/>
                </a:solidFill>
                <a:latin typeface="Calibri"/>
                <a:ea typeface="Calibri"/>
              </a:rPr>
              <a:t>‹N›</a:t>
            </a:fld>
            <a:endParaRPr lang="it-IT" sz="141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84;p1" descr="Immagine che contiene testo, grafica, schermata, poster&#10;&#10;Descrizione generata automaticamente"/>
          <p:cNvPicPr/>
          <p:nvPr/>
        </p:nvPicPr>
        <p:blipFill>
          <a:blip r:embed="rId2"/>
          <a:stretch/>
        </p:blipFill>
        <p:spPr>
          <a:xfrm>
            <a:off x="11333" y="574891"/>
            <a:ext cx="10680480" cy="15112800"/>
          </a:xfrm>
          <a:prstGeom prst="rect">
            <a:avLst/>
          </a:prstGeom>
          <a:ln w="0">
            <a:noFill/>
          </a:ln>
        </p:spPr>
      </p:pic>
      <p:sp>
        <p:nvSpPr>
          <p:cNvPr id="66" name="Google Shape;85;p1"/>
          <p:cNvSpPr/>
          <p:nvPr/>
        </p:nvSpPr>
        <p:spPr>
          <a:xfrm>
            <a:off x="1043366" y="10045801"/>
            <a:ext cx="8605080" cy="4029101"/>
          </a:xfrm>
          <a:prstGeom prst="rect">
            <a:avLst/>
          </a:prstGeom>
          <a:noFill/>
          <a:ln w="0">
            <a:noFill/>
          </a:ln>
          <a:effectLst>
            <a:outerShdw blurRad="57240" dist="19080" dir="5400000" algn="bl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t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207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it-IT" sz="4670" b="0" strike="noStrike" spc="-1" dirty="0">
                <a:solidFill>
                  <a:srgbClr val="CC0000"/>
                </a:solidFill>
                <a:latin typeface="Calibri"/>
                <a:ea typeface="Calibri"/>
              </a:rPr>
              <a:t>	</a:t>
            </a:r>
            <a:r>
              <a:rPr lang="it-IT" sz="6000" b="1" strike="noStrike" spc="-1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PUGLIESE DAVIDE </a:t>
            </a:r>
            <a:r>
              <a:rPr lang="it-IT" sz="5400" b="1" strike="noStrike" spc="-1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- </a:t>
            </a:r>
            <a:r>
              <a:rPr lang="it-IT" sz="3600" b="1" i="1" strike="noStrike" spc="-1" dirty="0">
                <a:latin typeface="Calibri" panose="020F0502020204030204" pitchFamily="34" charset="0"/>
                <a:ea typeface="Calibri"/>
                <a:cs typeface="Calibri" panose="020F0502020204030204" pitchFamily="34" charset="0"/>
              </a:rPr>
              <a:t>Docente</a:t>
            </a:r>
            <a:endParaRPr lang="it-IT" sz="187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870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87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870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87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870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87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it-IT" sz="187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it-IT" sz="8000" b="1" strike="noStrike" spc="-1" dirty="0">
                <a:solidFill>
                  <a:srgbClr val="FF0000"/>
                </a:solidFill>
                <a:latin typeface="Calibri"/>
                <a:ea typeface="Calibri"/>
              </a:rPr>
              <a:t>VOTA FLC CGIL</a:t>
            </a:r>
            <a:endParaRPr lang="it-IT" sz="8000" b="0" strike="noStrike" spc="-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8</Words>
  <Application>Microsoft Office PowerPoint</Application>
  <PresentationFormat>Personalizzato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11</vt:i4>
      </vt:variant>
      <vt:variant>
        <vt:lpstr>Titoli diapositive</vt:lpstr>
      </vt:variant>
      <vt:variant>
        <vt:i4>1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Wingdings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Eleonora Terlizzi</dc:creator>
  <dc:description/>
  <cp:lastModifiedBy>doriano.ficara@cgilcuneo.it</cp:lastModifiedBy>
  <cp:revision>6</cp:revision>
  <dcterms:created xsi:type="dcterms:W3CDTF">2024-12-17T07:57:40Z</dcterms:created>
  <dcterms:modified xsi:type="dcterms:W3CDTF">2025-04-06T09:11:07Z</dcterms:modified>
  <dc:language>it-IT</dc:language>
</cp:coreProperties>
</file>